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8" r:id="rId3"/>
    <p:sldId id="272" r:id="rId4"/>
    <p:sldId id="271" r:id="rId5"/>
    <p:sldId id="260" r:id="rId6"/>
    <p:sldId id="273" r:id="rId7"/>
    <p:sldId id="274" r:id="rId8"/>
    <p:sldId id="275" r:id="rId9"/>
    <p:sldId id="276" r:id="rId10"/>
    <p:sldId id="261" r:id="rId11"/>
    <p:sldId id="265" r:id="rId12"/>
    <p:sldId id="281" r:id="rId13"/>
    <p:sldId id="282" r:id="rId14"/>
    <p:sldId id="277" r:id="rId15"/>
    <p:sldId id="269" r:id="rId16"/>
    <p:sldId id="270"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68" d="100"/>
          <a:sy n="68" d="100"/>
        </p:scale>
        <p:origin x="580"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5/10/relationships/revisionInfo" Target="revisionInfo.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8.emf"/></Relationships>
</file>

<file path=ppt/slideLayouts/_rels/slideLayout1.xml.rels><?xml version="1.0" encoding="UTF-8" standalone="yes"?>
<Relationships xmlns="http://schemas.openxmlformats.org/package/2006/relationships"><Relationship Id="rId3" Type="http://schemas.openxmlformats.org/officeDocument/2006/relationships/tags" Target="../tags/tag12.xml"/><Relationship Id="rId7" Type="http://schemas.openxmlformats.org/officeDocument/2006/relationships/image" Target="../media/image3.png"/><Relationship Id="rId2" Type="http://schemas.openxmlformats.org/officeDocument/2006/relationships/tags" Target="../tags/tag11.xml"/><Relationship Id="rId1" Type="http://schemas.openxmlformats.org/officeDocument/2006/relationships/tags" Target="../tags/tag10.xml"/><Relationship Id="rId6" Type="http://schemas.openxmlformats.org/officeDocument/2006/relationships/image" Target="../media/image2.png"/><Relationship Id="rId5" Type="http://schemas.openxmlformats.org/officeDocument/2006/relationships/slideMaster" Target="../slideMasters/slideMaster1.xml"/><Relationship Id="rId4" Type="http://schemas.openxmlformats.org/officeDocument/2006/relationships/tags" Target="../tags/tag13.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tags" Target="../tags/tag39.xml"/><Relationship Id="rId7" Type="http://schemas.openxmlformats.org/officeDocument/2006/relationships/slideMaster" Target="../slideMasters/slideMaster1.xml"/><Relationship Id="rId2" Type="http://schemas.openxmlformats.org/officeDocument/2006/relationships/tags" Target="../tags/tag38.xml"/><Relationship Id="rId1" Type="http://schemas.openxmlformats.org/officeDocument/2006/relationships/tags" Target="../tags/tag37.xml"/><Relationship Id="rId6" Type="http://schemas.openxmlformats.org/officeDocument/2006/relationships/tags" Target="../tags/tag42.xml"/><Relationship Id="rId5" Type="http://schemas.openxmlformats.org/officeDocument/2006/relationships/tags" Target="../tags/tag41.xml"/><Relationship Id="rId4" Type="http://schemas.openxmlformats.org/officeDocument/2006/relationships/tags" Target="../tags/tag40.xml"/></Relationships>
</file>

<file path=ppt/slideLayouts/_rels/slideLayout12.xml.rels><?xml version="1.0" encoding="UTF-8" standalone="yes"?>
<Relationships xmlns="http://schemas.openxmlformats.org/package/2006/relationships"><Relationship Id="rId3" Type="http://schemas.openxmlformats.org/officeDocument/2006/relationships/tags" Target="../tags/tag45.xml"/><Relationship Id="rId2" Type="http://schemas.openxmlformats.org/officeDocument/2006/relationships/tags" Target="../tags/tag44.xml"/><Relationship Id="rId1" Type="http://schemas.openxmlformats.org/officeDocument/2006/relationships/tags" Target="../tags/tag43.xml"/><Relationship Id="rId5" Type="http://schemas.openxmlformats.org/officeDocument/2006/relationships/slideMaster" Target="../slideMasters/slideMaster1.xml"/><Relationship Id="rId4" Type="http://schemas.openxmlformats.org/officeDocument/2006/relationships/tags" Target="../tags/tag46.xml"/></Relationships>
</file>

<file path=ppt/slideLayouts/_rels/slideLayout13.xml.rels><?xml version="1.0" encoding="UTF-8" standalone="yes"?>
<Relationships xmlns="http://schemas.openxmlformats.org/package/2006/relationships"><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tags" Target="../tags/tag47.xml"/><Relationship Id="rId6" Type="http://schemas.openxmlformats.org/officeDocument/2006/relationships/slideMaster" Target="../slideMasters/slideMaster1.xml"/><Relationship Id="rId5" Type="http://schemas.openxmlformats.org/officeDocument/2006/relationships/tags" Target="../tags/tag51.xml"/><Relationship Id="rId4" Type="http://schemas.openxmlformats.org/officeDocument/2006/relationships/tags" Target="../tags/tag50.xml"/></Relationships>
</file>

<file path=ppt/slideLayouts/_rels/slideLayout14.xml.rels><?xml version="1.0" encoding="UTF-8" standalone="yes"?>
<Relationships xmlns="http://schemas.openxmlformats.org/package/2006/relationships"><Relationship Id="rId3" Type="http://schemas.openxmlformats.org/officeDocument/2006/relationships/tags" Target="../tags/tag54.xml"/><Relationship Id="rId2" Type="http://schemas.openxmlformats.org/officeDocument/2006/relationships/tags" Target="../tags/tag53.xml"/><Relationship Id="rId1" Type="http://schemas.openxmlformats.org/officeDocument/2006/relationships/tags" Target="../tags/tag52.xml"/><Relationship Id="rId5" Type="http://schemas.openxmlformats.org/officeDocument/2006/relationships/slideMaster" Target="../slideMasters/slideMaster1.xml"/><Relationship Id="rId4" Type="http://schemas.openxmlformats.org/officeDocument/2006/relationships/tags" Target="../tags/tag55.xml"/></Relationships>
</file>

<file path=ppt/slideLayouts/_rels/slideLayout15.xml.rels><?xml version="1.0" encoding="UTF-8" standalone="yes"?>
<Relationships xmlns="http://schemas.openxmlformats.org/package/2006/relationships"><Relationship Id="rId3" Type="http://schemas.openxmlformats.org/officeDocument/2006/relationships/tags" Target="../tags/tag58.xml"/><Relationship Id="rId2" Type="http://schemas.openxmlformats.org/officeDocument/2006/relationships/tags" Target="../tags/tag57.xml"/><Relationship Id="rId1" Type="http://schemas.openxmlformats.org/officeDocument/2006/relationships/tags" Target="../tags/tag56.xml"/><Relationship Id="rId6" Type="http://schemas.openxmlformats.org/officeDocument/2006/relationships/slideMaster" Target="../slideMasters/slideMaster1.xml"/><Relationship Id="rId5" Type="http://schemas.openxmlformats.org/officeDocument/2006/relationships/tags" Target="../tags/tag60.xml"/><Relationship Id="rId4" Type="http://schemas.openxmlformats.org/officeDocument/2006/relationships/tags" Target="../tags/tag59.xml"/></Relationships>
</file>

<file path=ppt/slideLayouts/_rels/slideLayout16.xml.rels><?xml version="1.0" encoding="UTF-8" standalone="yes"?>
<Relationships xmlns="http://schemas.openxmlformats.org/package/2006/relationships"><Relationship Id="rId3" Type="http://schemas.openxmlformats.org/officeDocument/2006/relationships/tags" Target="../tags/tag63.xml"/><Relationship Id="rId2" Type="http://schemas.openxmlformats.org/officeDocument/2006/relationships/tags" Target="../tags/tag62.xml"/><Relationship Id="rId1" Type="http://schemas.openxmlformats.org/officeDocument/2006/relationships/tags" Target="../tags/tag61.xml"/><Relationship Id="rId6" Type="http://schemas.openxmlformats.org/officeDocument/2006/relationships/slideMaster" Target="../slideMasters/slideMaster1.xml"/><Relationship Id="rId5" Type="http://schemas.openxmlformats.org/officeDocument/2006/relationships/tags" Target="../tags/tag65.xml"/><Relationship Id="rId4" Type="http://schemas.openxmlformats.org/officeDocument/2006/relationships/tags" Target="../tags/tag64.xml"/></Relationships>
</file>

<file path=ppt/slideLayouts/_rels/slideLayout17.xml.rels><?xml version="1.0" encoding="UTF-8" standalone="yes"?>
<Relationships xmlns="http://schemas.openxmlformats.org/package/2006/relationships"><Relationship Id="rId3" Type="http://schemas.openxmlformats.org/officeDocument/2006/relationships/tags" Target="../tags/tag68.xml"/><Relationship Id="rId2" Type="http://schemas.openxmlformats.org/officeDocument/2006/relationships/tags" Target="../tags/tag67.xml"/><Relationship Id="rId1" Type="http://schemas.openxmlformats.org/officeDocument/2006/relationships/tags" Target="../tags/tag66.xml"/><Relationship Id="rId6" Type="http://schemas.openxmlformats.org/officeDocument/2006/relationships/slideMaster" Target="../slideMasters/slideMaster1.xml"/><Relationship Id="rId5" Type="http://schemas.openxmlformats.org/officeDocument/2006/relationships/tags" Target="../tags/tag70.xml"/><Relationship Id="rId4" Type="http://schemas.openxmlformats.org/officeDocument/2006/relationships/tags" Target="../tags/tag69.xml"/></Relationships>
</file>

<file path=ppt/slideLayouts/_rels/slideLayout18.xml.rels><?xml version="1.0" encoding="UTF-8" standalone="yes"?>
<Relationships xmlns="http://schemas.openxmlformats.org/package/2006/relationships"><Relationship Id="rId3" Type="http://schemas.openxmlformats.org/officeDocument/2006/relationships/tags" Target="../tags/tag73.xml"/><Relationship Id="rId2" Type="http://schemas.openxmlformats.org/officeDocument/2006/relationships/tags" Target="../tags/tag72.xml"/><Relationship Id="rId1" Type="http://schemas.openxmlformats.org/officeDocument/2006/relationships/tags" Target="../tags/tag7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74.xml"/></Relationships>
</file>

<file path=ppt/slideLayouts/_rels/slideLayout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5.xml"/><Relationship Id="rId1" Type="http://schemas.openxmlformats.org/officeDocument/2006/relationships/tags" Target="../tags/tag14.xml"/></Relationships>
</file>

<file path=ppt/slideLayouts/_rels/slideLayout2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76.xml"/><Relationship Id="rId1" Type="http://schemas.openxmlformats.org/officeDocument/2006/relationships/tags" Target="../tags/tag75.xml"/></Relationships>
</file>

<file path=ppt/slideLayouts/_rels/slideLayout2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78.xml"/><Relationship Id="rId1" Type="http://schemas.openxmlformats.org/officeDocument/2006/relationships/tags" Target="../tags/tag77.xml"/></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tags" Target="../tags/tag18.xml"/><Relationship Id="rId7" Type="http://schemas.openxmlformats.org/officeDocument/2006/relationships/slideMaster" Target="../slideMasters/slideMaster1.xml"/><Relationship Id="rId2" Type="http://schemas.openxmlformats.org/officeDocument/2006/relationships/tags" Target="../tags/tag17.xml"/><Relationship Id="rId1" Type="http://schemas.openxmlformats.org/officeDocument/2006/relationships/tags" Target="../tags/tag16.xml"/><Relationship Id="rId6" Type="http://schemas.openxmlformats.org/officeDocument/2006/relationships/tags" Target="../tags/tag21.xml"/><Relationship Id="rId5" Type="http://schemas.openxmlformats.org/officeDocument/2006/relationships/tags" Target="../tags/tag20.xml"/><Relationship Id="rId4" Type="http://schemas.openxmlformats.org/officeDocument/2006/relationships/tags" Target="../tags/tag19.xml"/><Relationship Id="rId9"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2.xml"/></Relationships>
</file>

<file path=ppt/slideLayouts/_rels/slideLayout5.xml.rels><?xml version="1.0" encoding="UTF-8" standalone="yes"?>
<Relationships xmlns="http://schemas.openxmlformats.org/package/2006/relationships"><Relationship Id="rId3" Type="http://schemas.openxmlformats.org/officeDocument/2006/relationships/tags" Target="../tags/tag25.xml"/><Relationship Id="rId2" Type="http://schemas.openxmlformats.org/officeDocument/2006/relationships/tags" Target="../tags/tag24.xml"/><Relationship Id="rId1" Type="http://schemas.openxmlformats.org/officeDocument/2006/relationships/tags" Target="../tags/tag23.xml"/><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tags" Target="../tags/tag28.xml"/><Relationship Id="rId2" Type="http://schemas.openxmlformats.org/officeDocument/2006/relationships/tags" Target="../tags/tag27.xml"/><Relationship Id="rId1" Type="http://schemas.openxmlformats.org/officeDocument/2006/relationships/tags" Target="../tags/tag26.xml"/><Relationship Id="rId6" Type="http://schemas.microsoft.com/office/2007/relationships/hdphoto" Target="../media/hdphoto1.wdp"/><Relationship Id="rId5" Type="http://schemas.openxmlformats.org/officeDocument/2006/relationships/image" Target="../media/image4.pn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tags" Target="../tags/tag31.xml"/><Relationship Id="rId2" Type="http://schemas.openxmlformats.org/officeDocument/2006/relationships/tags" Target="../tags/tag30.xml"/><Relationship Id="rId1" Type="http://schemas.openxmlformats.org/officeDocument/2006/relationships/tags" Target="../tags/tag29.xml"/><Relationship Id="rId6" Type="http://schemas.microsoft.com/office/2007/relationships/hdphoto" Target="../media/hdphoto2.wdp"/><Relationship Id="rId5" Type="http://schemas.openxmlformats.org/officeDocument/2006/relationships/image" Target="../media/image5.png"/><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tags" Target="../tags/tag34.xml"/><Relationship Id="rId2" Type="http://schemas.openxmlformats.org/officeDocument/2006/relationships/tags" Target="../tags/tag33.xml"/><Relationship Id="rId1" Type="http://schemas.openxmlformats.org/officeDocument/2006/relationships/tags" Target="../tags/tag32.xml"/><Relationship Id="rId5" Type="http://schemas.openxmlformats.org/officeDocument/2006/relationships/slideMaster" Target="../slideMasters/slideMaster1.xml"/><Relationship Id="rId4" Type="http://schemas.openxmlformats.org/officeDocument/2006/relationships/tags" Target="../tags/tag35.xml"/></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6.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8" name="Picture 7"/>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10233358" y="485435"/>
            <a:ext cx="1653211" cy="529027"/>
          </a:xfrm>
          <a:prstGeom prst="rect">
            <a:avLst/>
          </a:prstGeom>
        </p:spPr>
      </p:pic>
      <p:sp>
        <p:nvSpPr>
          <p:cNvPr id="2" name="Title 1"/>
          <p:cNvSpPr>
            <a:spLocks noGrp="1"/>
          </p:cNvSpPr>
          <p:nvPr>
            <p:ph type="ctrTitle" hasCustomPrompt="1"/>
            <p:custDataLst>
              <p:tags r:id="rId2"/>
            </p:custDataLst>
          </p:nvPr>
        </p:nvSpPr>
        <p:spPr>
          <a:xfrm>
            <a:off x="609600" y="1895641"/>
            <a:ext cx="10972800" cy="1177506"/>
          </a:xfrm>
        </p:spPr>
        <p:txBody>
          <a:bodyPr anchor="b">
            <a:normAutofit/>
          </a:bodyPr>
          <a:lstStyle>
            <a:lvl1pPr algn="l">
              <a:defRPr sz="3600" baseline="0"/>
            </a:lvl1pPr>
          </a:lstStyle>
          <a:p>
            <a:r>
              <a:rPr lang="en-US" dirty="0"/>
              <a:t>Click to Add a Title</a:t>
            </a:r>
          </a:p>
        </p:txBody>
      </p:sp>
      <p:sp>
        <p:nvSpPr>
          <p:cNvPr id="3" name="Subtitle 2"/>
          <p:cNvSpPr>
            <a:spLocks noGrp="1"/>
          </p:cNvSpPr>
          <p:nvPr>
            <p:ph type="subTitle" idx="1" hasCustomPrompt="1"/>
            <p:custDataLst>
              <p:tags r:id="rId3"/>
            </p:custDataLst>
          </p:nvPr>
        </p:nvSpPr>
        <p:spPr>
          <a:xfrm>
            <a:off x="609600" y="3094852"/>
            <a:ext cx="10963923" cy="917516"/>
          </a:xfrm>
        </p:spPr>
        <p:txBody>
          <a:bodyPr>
            <a:norm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a Subtitle</a:t>
            </a:r>
          </a:p>
        </p:txBody>
      </p:sp>
      <p:pic>
        <p:nvPicPr>
          <p:cNvPr id="5" name="Picture 4"/>
          <p:cNvPicPr>
            <a:picLocks noChangeAspect="1"/>
          </p:cNvPicPr>
          <p:nvPr>
            <p:custDataLst>
              <p:tags r:id="rId4"/>
            </p:custDataLst>
          </p:nvPr>
        </p:nvPicPr>
        <p:blipFill>
          <a:blip r:embed="rId7"/>
          <a:stretch>
            <a:fillRect/>
          </a:stretch>
        </p:blipFill>
        <p:spPr>
          <a:xfrm>
            <a:off x="0" y="4753502"/>
            <a:ext cx="12188952" cy="2104498"/>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extLst mod="1">
    <p:ext uri="{DCECCB84-F9BA-43D5-87BE-67443E8EF086}">
      <p15:sldGuideLst xmlns:p15="http://schemas.microsoft.com/office/powerpoint/2012/main">
        <p15:guide id="1" pos="384">
          <p15:clr>
            <a:srgbClr val="5ACBF0"/>
          </p15:clr>
        </p15:guide>
        <p15:guide id="2" pos="7296">
          <p15:clr>
            <a:srgbClr val="5ACBF0"/>
          </p15:clr>
        </p15:guide>
        <p15:guide id="3" orient="horz" pos="3945">
          <p15:clr>
            <a:srgbClr val="5ACBF0"/>
          </p15:clr>
        </p15:guide>
        <p15:guide id="4" orient="horz" pos="372">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Four Content Subtitle">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lstStyle/>
          <a:p>
            <a:r>
              <a:rPr lang="en-US"/>
              <a:t>Click to edit Master title style</a:t>
            </a:r>
            <a:endParaRPr lang="en-US" dirty="0"/>
          </a:p>
        </p:txBody>
      </p:sp>
      <p:sp>
        <p:nvSpPr>
          <p:cNvPr id="5" name="Content Placeholder 4"/>
          <p:cNvSpPr>
            <a:spLocks noGrp="1"/>
          </p:cNvSpPr>
          <p:nvPr>
            <p:ph sz="quarter" idx="11" hasCustomPrompt="1"/>
            <p:custDataLst>
              <p:tags r:id="rId2"/>
            </p:custDataLst>
          </p:nvPr>
        </p:nvSpPr>
        <p:spPr>
          <a:xfrm>
            <a:off x="609600" y="1414730"/>
            <a:ext cx="5376672" cy="2377440"/>
          </a:xfrm>
        </p:spPr>
        <p:txBody>
          <a:bodyPr/>
          <a:lstStyle>
            <a:lvl3pPr>
              <a:defRPr/>
            </a:lvl3pPr>
            <a:lvl4pPr>
              <a:defRPr/>
            </a:lvl4pPr>
            <a:lvl5pPr>
              <a:defRPr/>
            </a:lvl5pPr>
          </a:lstStyle>
          <a:p>
            <a:pPr lvl="0"/>
            <a:r>
              <a:rPr lang="en-US" dirty="0"/>
              <a:t>Click to add text or choose an icon below to insert other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6"/>
          <p:cNvSpPr>
            <a:spLocks noGrp="1"/>
          </p:cNvSpPr>
          <p:nvPr>
            <p:ph sz="quarter" idx="12" hasCustomPrompt="1"/>
            <p:custDataLst>
              <p:tags r:id="rId3"/>
            </p:custDataLst>
          </p:nvPr>
        </p:nvSpPr>
        <p:spPr>
          <a:xfrm>
            <a:off x="6197600" y="1414730"/>
            <a:ext cx="5376672" cy="2377440"/>
          </a:xfrm>
        </p:spPr>
        <p:txBody>
          <a:bodyPr/>
          <a:lstStyle>
            <a:lvl3pPr>
              <a:defRPr/>
            </a:lvl3pPr>
            <a:lvl4pPr>
              <a:defRPr/>
            </a:lvl4pPr>
            <a:lvl5pPr>
              <a:defRPr/>
            </a:lvl5pPr>
          </a:lstStyle>
          <a:p>
            <a:pPr lvl="0"/>
            <a:r>
              <a:rPr lang="en-US" dirty="0"/>
              <a:t>Click to add text or choose an icon below to insert other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8"/>
          <p:cNvSpPr>
            <a:spLocks noGrp="1"/>
          </p:cNvSpPr>
          <p:nvPr>
            <p:ph sz="quarter" idx="13" hasCustomPrompt="1"/>
            <p:custDataLst>
              <p:tags r:id="rId4"/>
            </p:custDataLst>
          </p:nvPr>
        </p:nvSpPr>
        <p:spPr>
          <a:xfrm>
            <a:off x="609600" y="3965268"/>
            <a:ext cx="5376672" cy="2377440"/>
          </a:xfrm>
        </p:spPr>
        <p:txBody>
          <a:bodyPr/>
          <a:lstStyle>
            <a:lvl3pPr>
              <a:defRPr/>
            </a:lvl3pPr>
            <a:lvl4pPr>
              <a:defRPr/>
            </a:lvl4pPr>
            <a:lvl5pPr>
              <a:defRPr/>
            </a:lvl5pPr>
          </a:lstStyle>
          <a:p>
            <a:pPr lvl="0"/>
            <a:r>
              <a:rPr lang="en-US" dirty="0"/>
              <a:t>Click to add text or choose an icon below to insert other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10"/>
          <p:cNvSpPr>
            <a:spLocks noGrp="1"/>
          </p:cNvSpPr>
          <p:nvPr>
            <p:ph sz="quarter" idx="14" hasCustomPrompt="1"/>
            <p:custDataLst>
              <p:tags r:id="rId5"/>
            </p:custDataLst>
          </p:nvPr>
        </p:nvSpPr>
        <p:spPr>
          <a:xfrm>
            <a:off x="6197600" y="3965268"/>
            <a:ext cx="5376672" cy="2377440"/>
          </a:xfrm>
        </p:spPr>
        <p:txBody>
          <a:bodyPr/>
          <a:lstStyle>
            <a:lvl3pPr>
              <a:defRPr/>
            </a:lvl3pPr>
            <a:lvl4pPr>
              <a:defRPr/>
            </a:lvl4pPr>
            <a:lvl5pPr>
              <a:defRPr/>
            </a:lvl5pPr>
          </a:lstStyle>
          <a:p>
            <a:pPr lvl="0"/>
            <a:r>
              <a:rPr lang="en-US" dirty="0"/>
              <a:t>Click to add text or choose an icon below to insert other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6"/>
          <p:cNvSpPr>
            <a:spLocks noGrp="1"/>
          </p:cNvSpPr>
          <p:nvPr>
            <p:ph type="body" sz="quarter" idx="15" hasCustomPrompt="1"/>
            <p:custDataLst>
              <p:tags r:id="rId6"/>
            </p:custDataLst>
          </p:nvPr>
        </p:nvSpPr>
        <p:spPr>
          <a:xfrm>
            <a:off x="609600" y="838200"/>
            <a:ext cx="11582400" cy="457200"/>
          </a:xfrm>
        </p:spPr>
        <p:txBody>
          <a:bodyPr/>
          <a:lstStyle>
            <a:lvl1pPr marL="0" indent="0">
              <a:buNone/>
              <a:defRPr sz="2000" i="1"/>
            </a:lvl1pPr>
          </a:lstStyle>
          <a:p>
            <a:pPr lvl="0"/>
            <a:r>
              <a:rPr lang="en-US" dirty="0"/>
              <a:t>Click to Add a Subtitle</a:t>
            </a:r>
          </a:p>
        </p:txBody>
      </p:sp>
    </p:spTree>
  </p:cSld>
  <p:clrMapOvr>
    <a:masterClrMapping/>
  </p:clrMapOvr>
  <p:extLst mod="1">
    <p:ext uri="{DCECCB84-F9BA-43D5-87BE-67443E8EF086}">
      <p15:sldGuideLst xmlns:p15="http://schemas.microsoft.com/office/powerpoint/2012/main">
        <p15:guide id="1" pos="384">
          <p15:clr>
            <a:srgbClr val="5ACBF0"/>
          </p15:clr>
        </p15:guide>
        <p15:guide id="2" pos="7296">
          <p15:clr>
            <a:srgbClr val="5ACBF0"/>
          </p15:clr>
        </p15:guide>
        <p15:guide id="3" orient="horz" pos="888">
          <p15:clr>
            <a:srgbClr val="5ACBF0"/>
          </p15:clr>
        </p15:guide>
        <p15:guide id="4" orient="horz" pos="4003">
          <p15:clr>
            <a:srgbClr val="5ACBF0"/>
          </p15:clr>
        </p15:guide>
        <p15:guide id="5" orient="horz" pos="52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and Content Gray Bar">
    <p:spTree>
      <p:nvGrpSpPr>
        <p:cNvPr id="1" name=""/>
        <p:cNvGrpSpPr/>
        <p:nvPr/>
      </p:nvGrpSpPr>
      <p:grpSpPr>
        <a:xfrm>
          <a:off x="0" y="0"/>
          <a:ext cx="0" cy="0"/>
          <a:chOff x="0" y="0"/>
          <a:chExt cx="0" cy="0"/>
        </a:xfrm>
      </p:grpSpPr>
      <p:sp>
        <p:nvSpPr>
          <p:cNvPr id="3" name="Rectangle 2"/>
          <p:cNvSpPr/>
          <p:nvPr>
            <p:custDataLst>
              <p:tags r:id="rId1"/>
            </p:custDataLst>
          </p:nvPr>
        </p:nvSpPr>
        <p:spPr bwMode="ltGray">
          <a:xfrm>
            <a:off x="0" y="1311214"/>
            <a:ext cx="12192000" cy="509320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Title 1"/>
          <p:cNvSpPr>
            <a:spLocks noGrp="1"/>
          </p:cNvSpPr>
          <p:nvPr>
            <p:ph type="title" hasCustomPrompt="1"/>
            <p:custDataLst>
              <p:tags r:id="rId2"/>
            </p:custDataLst>
          </p:nvPr>
        </p:nvSpPr>
        <p:spPr>
          <a:xfrm>
            <a:off x="609600" y="68332"/>
            <a:ext cx="11582400" cy="1143000"/>
          </a:xfrm>
        </p:spPr>
        <p:txBody>
          <a:bodyPr/>
          <a:lstStyle>
            <a:lvl1pPr>
              <a:defRPr/>
            </a:lvl1pPr>
          </a:lstStyle>
          <a:p>
            <a:r>
              <a:rPr lang="en-US" dirty="0"/>
              <a:t>Click to Add a Title</a:t>
            </a:r>
          </a:p>
        </p:txBody>
      </p:sp>
      <p:sp>
        <p:nvSpPr>
          <p:cNvPr id="5" name="Content Placeholder 8"/>
          <p:cNvSpPr>
            <a:spLocks noGrp="1"/>
          </p:cNvSpPr>
          <p:nvPr>
            <p:ph sz="quarter" idx="10" hasCustomPrompt="1"/>
            <p:custDataLst>
              <p:tags r:id="rId3"/>
            </p:custDataLst>
          </p:nvPr>
        </p:nvSpPr>
        <p:spPr>
          <a:xfrm>
            <a:off x="609600" y="1417319"/>
            <a:ext cx="10972800" cy="4846320"/>
          </a:xfrm>
        </p:spPr>
        <p:txBody>
          <a:bodyPr vert="horz" lIns="91440" tIns="45720" rIns="91440" bIns="45720" rtlCol="0">
            <a:noAutofit/>
          </a:bodyPr>
          <a:lstStyle>
            <a:lvl1pPr>
              <a:defRPr/>
            </a:lvl1pPr>
            <a:lvl2pPr>
              <a:defRPr/>
            </a:lvl2pPr>
            <a:lvl3pPr>
              <a:defRPr/>
            </a:lvl3pPr>
            <a:lvl4pPr>
              <a:defRPr/>
            </a:lvl4pPr>
            <a:lvl5pPr>
              <a:defRPr/>
            </a:lvl5pPr>
          </a:lstStyle>
          <a:p>
            <a:pPr lvl="0"/>
            <a:r>
              <a:rPr lang="en-US" dirty="0"/>
              <a:t>Click to add text or choose an icon below to insert other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6"/>
          <p:cNvSpPr>
            <a:spLocks noGrp="1"/>
          </p:cNvSpPr>
          <p:nvPr>
            <p:ph type="body" sz="quarter" idx="11" hasCustomPrompt="1"/>
            <p:custDataLst>
              <p:tags r:id="rId4"/>
            </p:custDataLst>
          </p:nvPr>
        </p:nvSpPr>
        <p:spPr>
          <a:xfrm>
            <a:off x="609600" y="838200"/>
            <a:ext cx="11582400" cy="457200"/>
          </a:xfrm>
        </p:spPr>
        <p:txBody>
          <a:bodyPr/>
          <a:lstStyle>
            <a:lvl1pPr marL="0" indent="0">
              <a:buNone/>
              <a:defRPr sz="2000" i="1"/>
            </a:lvl1pPr>
          </a:lstStyle>
          <a:p>
            <a:pPr lvl="0"/>
            <a:r>
              <a:rPr lang="en-US" dirty="0"/>
              <a:t>Click to Add a Subtitle</a:t>
            </a:r>
          </a:p>
        </p:txBody>
      </p:sp>
    </p:spTree>
  </p:cSld>
  <p:clrMapOvr>
    <a:masterClrMapping/>
  </p:clrMapOvr>
  <p:extLst mod="1">
    <p:ext uri="{DCECCB84-F9BA-43D5-87BE-67443E8EF086}">
      <p15:sldGuideLst xmlns:p15="http://schemas.microsoft.com/office/powerpoint/2012/main">
        <p15:guide id="1" pos="384">
          <p15:clr>
            <a:srgbClr val="5ACBF0"/>
          </p15:clr>
        </p15:guide>
        <p15:guide id="2" pos="7296">
          <p15:clr>
            <a:srgbClr val="5ACBF0"/>
          </p15:clr>
        </p15:guide>
        <p15:guide id="3" orient="horz" pos="888">
          <p15:clr>
            <a:srgbClr val="5ACBF0"/>
          </p15:clr>
        </p15:guide>
        <p15:guide id="4" orient="horz" pos="3945">
          <p15:clr>
            <a:srgbClr val="5ACBF0"/>
          </p15:clr>
        </p15:guide>
        <p15:guide id="5" orient="horz" pos="52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wo Column Gray">
    <p:bg>
      <p:bgRef idx="1001">
        <a:schemeClr val="bg1"/>
      </p:bgRef>
    </p:bg>
    <p:spTree>
      <p:nvGrpSpPr>
        <p:cNvPr id="1" name=""/>
        <p:cNvGrpSpPr/>
        <p:nvPr/>
      </p:nvGrpSpPr>
      <p:grpSpPr>
        <a:xfrm>
          <a:off x="0" y="0"/>
          <a:ext cx="0" cy="0"/>
          <a:chOff x="0" y="0"/>
          <a:chExt cx="0" cy="0"/>
        </a:xfrm>
      </p:grpSpPr>
      <p:sp>
        <p:nvSpPr>
          <p:cNvPr id="7" name="Rectangle 6"/>
          <p:cNvSpPr/>
          <p:nvPr>
            <p:custDataLst>
              <p:tags r:id="rId1"/>
            </p:custDataLst>
          </p:nvPr>
        </p:nvSpPr>
        <p:spPr bwMode="ltGray">
          <a:xfrm>
            <a:off x="0" y="1311214"/>
            <a:ext cx="12192000" cy="509320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hasCustomPrompt="1"/>
            <p:custDataLst>
              <p:tags r:id="rId2"/>
            </p:custDataLst>
          </p:nvPr>
        </p:nvSpPr>
        <p:spPr/>
        <p:txBody>
          <a:bodyPr/>
          <a:lstStyle/>
          <a:p>
            <a:r>
              <a:rPr lang="en-US" dirty="0"/>
              <a:t>Click to Add a Title</a:t>
            </a:r>
          </a:p>
        </p:txBody>
      </p:sp>
      <p:sp>
        <p:nvSpPr>
          <p:cNvPr id="3" name="Content Placeholder 2"/>
          <p:cNvSpPr>
            <a:spLocks noGrp="1"/>
          </p:cNvSpPr>
          <p:nvPr>
            <p:ph sz="half" idx="1" hasCustomPrompt="1"/>
            <p:custDataLst>
              <p:tags r:id="rId3"/>
            </p:custDataLst>
          </p:nvPr>
        </p:nvSpPr>
        <p:spPr>
          <a:xfrm>
            <a:off x="609600" y="1417320"/>
            <a:ext cx="5384800" cy="4846320"/>
          </a:xfrm>
        </p:spPr>
        <p:txBody>
          <a:bodyPr vert="horz" lIns="91440" tIns="45720" rIns="91440" bIns="45720" rtlCol="0">
            <a:noAutofit/>
          </a:bodyPr>
          <a:lstStyle>
            <a:lvl1pPr>
              <a:defRPr/>
            </a:lvl1pPr>
            <a:lvl2pPr>
              <a:defRPr/>
            </a:lvl2pPr>
            <a:lvl3pPr>
              <a:defRPr/>
            </a:lvl3pPr>
            <a:lvl4pPr>
              <a:defRPr/>
            </a:lvl4pPr>
            <a:lvl5pPr>
              <a:defRPr/>
            </a:lvl5pPr>
          </a:lstStyle>
          <a:p>
            <a:pPr lvl="0"/>
            <a:r>
              <a:rPr lang="en-US" dirty="0"/>
              <a:t>Click to add text or choose an icon below to insert other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hasCustomPrompt="1"/>
            <p:custDataLst>
              <p:tags r:id="rId4"/>
            </p:custDataLst>
          </p:nvPr>
        </p:nvSpPr>
        <p:spPr>
          <a:xfrm>
            <a:off x="6197600" y="1417320"/>
            <a:ext cx="5384800" cy="4846320"/>
          </a:xfrm>
        </p:spPr>
        <p:txBody>
          <a:bodyPr vert="horz" lIns="91440" tIns="45720" rIns="91440" bIns="45720" rtlCol="0">
            <a:noAutofit/>
          </a:bodyPr>
          <a:lstStyle>
            <a:lvl1pPr>
              <a:defRPr/>
            </a:lvl1pPr>
            <a:lvl2pPr>
              <a:defRPr/>
            </a:lvl2pPr>
            <a:lvl3pPr>
              <a:defRPr/>
            </a:lvl3pPr>
            <a:lvl4pPr>
              <a:defRPr/>
            </a:lvl4pPr>
            <a:lvl5pPr>
              <a:defRPr/>
            </a:lvl5pPr>
          </a:lstStyle>
          <a:p>
            <a:pPr lvl="0"/>
            <a:r>
              <a:rPr lang="en-US" dirty="0"/>
              <a:t>Click to add text or choose an icon below to insert other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6"/>
          <p:cNvSpPr>
            <a:spLocks noGrp="1"/>
          </p:cNvSpPr>
          <p:nvPr>
            <p:ph type="body" sz="quarter" idx="12" hasCustomPrompt="1"/>
            <p:custDataLst>
              <p:tags r:id="rId5"/>
            </p:custDataLst>
          </p:nvPr>
        </p:nvSpPr>
        <p:spPr>
          <a:xfrm>
            <a:off x="609600" y="838200"/>
            <a:ext cx="11582400" cy="457200"/>
          </a:xfrm>
        </p:spPr>
        <p:txBody>
          <a:bodyPr/>
          <a:lstStyle>
            <a:lvl1pPr marL="0" indent="0">
              <a:buNone/>
              <a:defRPr sz="2000" i="1"/>
            </a:lvl1pPr>
          </a:lstStyle>
          <a:p>
            <a:pPr lvl="0"/>
            <a:r>
              <a:rPr lang="en-US" dirty="0"/>
              <a:t>Click to Add a Subtitle</a:t>
            </a:r>
          </a:p>
        </p:txBody>
      </p:sp>
    </p:spTree>
  </p:cSld>
  <p:clrMapOvr>
    <a:overrideClrMapping bg1="lt1" tx1="dk1" bg2="lt2" tx2="dk2" accent1="accent1" accent2="accent2" accent3="accent3" accent4="accent4" accent5="accent5" accent6="accent6" hlink="hlink" folHlink="folHlink"/>
  </p:clrMapOvr>
  <p:extLst mod="1">
    <p:ext uri="{DCECCB84-F9BA-43D5-87BE-67443E8EF086}">
      <p15:sldGuideLst xmlns:p15="http://schemas.microsoft.com/office/powerpoint/2012/main">
        <p15:guide id="1" pos="384">
          <p15:clr>
            <a:srgbClr val="5ACBF0"/>
          </p15:clr>
        </p15:guide>
        <p15:guide id="2" pos="7296">
          <p15:clr>
            <a:srgbClr val="5ACBF0"/>
          </p15:clr>
        </p15:guide>
        <p15:guide id="3" orient="horz" pos="888">
          <p15:clr>
            <a:srgbClr val="5ACBF0"/>
          </p15:clr>
        </p15:guide>
        <p15:guide id="4" orient="horz" pos="3945">
          <p15:clr>
            <a:srgbClr val="5ACBF0"/>
          </p15:clr>
        </p15:guide>
        <p15:guide id="5" orient="horz" pos="52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Half Gray">
    <p:spTree>
      <p:nvGrpSpPr>
        <p:cNvPr id="1" name=""/>
        <p:cNvGrpSpPr/>
        <p:nvPr/>
      </p:nvGrpSpPr>
      <p:grpSpPr>
        <a:xfrm>
          <a:off x="0" y="0"/>
          <a:ext cx="0" cy="0"/>
          <a:chOff x="0" y="0"/>
          <a:chExt cx="0" cy="0"/>
        </a:xfrm>
      </p:grpSpPr>
      <p:sp>
        <p:nvSpPr>
          <p:cNvPr id="2" name="Title 1"/>
          <p:cNvSpPr>
            <a:spLocks noGrp="1"/>
          </p:cNvSpPr>
          <p:nvPr>
            <p:ph type="title" hasCustomPrompt="1"/>
            <p:custDataLst>
              <p:tags r:id="rId1"/>
            </p:custDataLst>
          </p:nvPr>
        </p:nvSpPr>
        <p:spPr/>
        <p:txBody>
          <a:bodyPr/>
          <a:lstStyle/>
          <a:p>
            <a:r>
              <a:rPr lang="en-US" dirty="0"/>
              <a:t>Click to Add a Title</a:t>
            </a:r>
          </a:p>
        </p:txBody>
      </p:sp>
      <p:sp>
        <p:nvSpPr>
          <p:cNvPr id="4" name="Text Placeholder 6"/>
          <p:cNvSpPr>
            <a:spLocks noGrp="1"/>
          </p:cNvSpPr>
          <p:nvPr>
            <p:ph type="body" sz="quarter" idx="12" hasCustomPrompt="1"/>
            <p:custDataLst>
              <p:tags r:id="rId2"/>
            </p:custDataLst>
          </p:nvPr>
        </p:nvSpPr>
        <p:spPr>
          <a:xfrm>
            <a:off x="609600" y="838200"/>
            <a:ext cx="11582400" cy="457200"/>
          </a:xfrm>
        </p:spPr>
        <p:txBody>
          <a:bodyPr/>
          <a:lstStyle>
            <a:lvl1pPr marL="0" indent="0">
              <a:buNone/>
              <a:defRPr sz="2000" i="1"/>
            </a:lvl1pPr>
          </a:lstStyle>
          <a:p>
            <a:pPr lvl="0"/>
            <a:r>
              <a:rPr lang="en-US" dirty="0"/>
              <a:t>Click to Add a Subtitle</a:t>
            </a:r>
          </a:p>
        </p:txBody>
      </p:sp>
      <p:sp>
        <p:nvSpPr>
          <p:cNvPr id="7" name="Rectangle 6"/>
          <p:cNvSpPr/>
          <p:nvPr>
            <p:custDataLst>
              <p:tags r:id="rId3"/>
            </p:custDataLst>
          </p:nvPr>
        </p:nvSpPr>
        <p:spPr bwMode="ltGray">
          <a:xfrm>
            <a:off x="0" y="3959188"/>
            <a:ext cx="12192000" cy="244161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Content Placeholder 7"/>
          <p:cNvSpPr>
            <a:spLocks noGrp="1"/>
          </p:cNvSpPr>
          <p:nvPr>
            <p:ph sz="quarter" idx="13" hasCustomPrompt="1"/>
            <p:custDataLst>
              <p:tags r:id="rId4"/>
            </p:custDataLst>
          </p:nvPr>
        </p:nvSpPr>
        <p:spPr>
          <a:xfrm>
            <a:off x="609599" y="1417320"/>
            <a:ext cx="10972800" cy="4846320"/>
          </a:xfrm>
        </p:spPr>
        <p:txBody>
          <a:bodyPr vert="horz" lIns="91440" tIns="45720" rIns="91440" bIns="45720" rtlCol="0">
            <a:noAutofit/>
          </a:bodyPr>
          <a:lstStyle>
            <a:lvl1pPr>
              <a:defRPr/>
            </a:lvl1pPr>
            <a:lvl2pPr>
              <a:defRPr/>
            </a:lvl2pPr>
            <a:lvl3pPr>
              <a:defRPr/>
            </a:lvl3pPr>
          </a:lstStyle>
          <a:p>
            <a:pPr lvl="0"/>
            <a:r>
              <a:rPr lang="en-US" dirty="0"/>
              <a:t>Click to add text or choose an icon below to insert other content</a:t>
            </a:r>
          </a:p>
          <a:p>
            <a:pPr lvl="1"/>
            <a:r>
              <a:rPr lang="en-US" dirty="0"/>
              <a:t>Second level</a:t>
            </a:r>
          </a:p>
          <a:p>
            <a:pPr lvl="2"/>
            <a:r>
              <a:rPr lang="en-US" dirty="0"/>
              <a:t>Third level</a:t>
            </a:r>
          </a:p>
        </p:txBody>
      </p:sp>
    </p:spTree>
  </p:cSld>
  <p:clrMapOvr>
    <a:masterClrMapping/>
  </p:clrMapOvr>
  <p:extLst mod="1">
    <p:ext uri="{DCECCB84-F9BA-43D5-87BE-67443E8EF086}">
      <p15:sldGuideLst xmlns:p15="http://schemas.microsoft.com/office/powerpoint/2012/main">
        <p15:guide id="1" orient="horz" pos="528">
          <p15:clr>
            <a:srgbClr val="5ACBF0"/>
          </p15:clr>
        </p15:guide>
        <p15:guide id="2" orient="horz" pos="888">
          <p15:clr>
            <a:srgbClr val="5ACBF0"/>
          </p15:clr>
        </p15:guide>
        <p15:guide id="3" orient="horz" pos="3948">
          <p15:clr>
            <a:srgbClr val="5ACBF0"/>
          </p15:clr>
        </p15:guide>
        <p15:guide id="4" pos="384">
          <p15:clr>
            <a:srgbClr val="5ACBF0"/>
          </p15:clr>
        </p15:guide>
        <p15:guide id="5" pos="7296">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wo Content Gray Bar_1">
    <p:spTree>
      <p:nvGrpSpPr>
        <p:cNvPr id="1" name=""/>
        <p:cNvGrpSpPr/>
        <p:nvPr/>
      </p:nvGrpSpPr>
      <p:grpSpPr>
        <a:xfrm>
          <a:off x="0" y="0"/>
          <a:ext cx="0" cy="0"/>
          <a:chOff x="0" y="0"/>
          <a:chExt cx="0" cy="0"/>
        </a:xfrm>
      </p:grpSpPr>
      <p:sp>
        <p:nvSpPr>
          <p:cNvPr id="3" name="Rectangle 2"/>
          <p:cNvSpPr/>
          <p:nvPr>
            <p:custDataLst>
              <p:tags r:id="rId1"/>
            </p:custDataLst>
          </p:nvPr>
        </p:nvSpPr>
        <p:spPr bwMode="ltGray">
          <a:xfrm>
            <a:off x="3197523" y="0"/>
            <a:ext cx="8994476" cy="64008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Title 1"/>
          <p:cNvSpPr>
            <a:spLocks noGrp="1"/>
          </p:cNvSpPr>
          <p:nvPr>
            <p:ph type="title" hasCustomPrompt="1"/>
            <p:custDataLst>
              <p:tags r:id="rId2"/>
            </p:custDataLst>
          </p:nvPr>
        </p:nvSpPr>
        <p:spPr>
          <a:xfrm>
            <a:off x="3519488" y="57150"/>
            <a:ext cx="8672511" cy="1143000"/>
          </a:xfrm>
        </p:spPr>
        <p:txBody>
          <a:bodyPr/>
          <a:lstStyle>
            <a:lvl1pPr algn="l">
              <a:defRPr/>
            </a:lvl1pPr>
          </a:lstStyle>
          <a:p>
            <a:r>
              <a:rPr lang="en-US" dirty="0"/>
              <a:t>Click to Add a Title</a:t>
            </a:r>
          </a:p>
        </p:txBody>
      </p:sp>
      <p:sp>
        <p:nvSpPr>
          <p:cNvPr id="5" name="Content Placeholder 5"/>
          <p:cNvSpPr>
            <a:spLocks noGrp="1"/>
          </p:cNvSpPr>
          <p:nvPr>
            <p:ph sz="quarter" idx="10" hasCustomPrompt="1"/>
            <p:custDataLst>
              <p:tags r:id="rId3"/>
            </p:custDataLst>
          </p:nvPr>
        </p:nvSpPr>
        <p:spPr>
          <a:xfrm>
            <a:off x="322054" y="370937"/>
            <a:ext cx="2587924" cy="5877463"/>
          </a:xfrm>
        </p:spPr>
        <p:txBody>
          <a:bodyPr/>
          <a:lstStyle>
            <a:lvl1pPr marL="0" indent="0">
              <a:buFontTx/>
              <a:buNone/>
              <a:defRPr sz="2000"/>
            </a:lvl1pPr>
            <a:lvl2pPr>
              <a:buFontTx/>
              <a:buNone/>
              <a:defRPr/>
            </a:lvl2pPr>
            <a:lvl3pPr>
              <a:buFontTx/>
              <a:buNone/>
              <a:defRPr/>
            </a:lvl3pPr>
          </a:lstStyle>
          <a:p>
            <a:pPr lvl="0"/>
            <a:r>
              <a:rPr lang="en-US" dirty="0"/>
              <a:t>Click to add text or choose an icon below to insert other content</a:t>
            </a:r>
          </a:p>
        </p:txBody>
      </p:sp>
      <p:sp>
        <p:nvSpPr>
          <p:cNvPr id="6" name="Content Placeholder 7"/>
          <p:cNvSpPr>
            <a:spLocks noGrp="1"/>
          </p:cNvSpPr>
          <p:nvPr>
            <p:ph sz="quarter" idx="11" hasCustomPrompt="1"/>
            <p:custDataLst>
              <p:tags r:id="rId4"/>
            </p:custDataLst>
          </p:nvPr>
        </p:nvSpPr>
        <p:spPr>
          <a:xfrm>
            <a:off x="3519578" y="1414463"/>
            <a:ext cx="8367623" cy="4846320"/>
          </a:xfrm>
        </p:spPr>
        <p:txBody>
          <a:bodyPr vert="horz" lIns="91440" tIns="45720" rIns="91440" bIns="45720" rtlCol="0">
            <a:noAutofit/>
          </a:bodyPr>
          <a:lstStyle>
            <a:lvl1pPr>
              <a:defRPr/>
            </a:lvl1pPr>
            <a:lvl2pPr>
              <a:defRPr/>
            </a:lvl2pPr>
            <a:lvl3pPr>
              <a:defRPr/>
            </a:lvl3pPr>
          </a:lstStyle>
          <a:p>
            <a:pPr lvl="0"/>
            <a:r>
              <a:rPr lang="en-US" dirty="0"/>
              <a:t>Click to add text or choose an icon below to insert other content</a:t>
            </a:r>
          </a:p>
          <a:p>
            <a:pPr lvl="1"/>
            <a:r>
              <a:rPr lang="en-US" dirty="0"/>
              <a:t>Second level</a:t>
            </a:r>
          </a:p>
          <a:p>
            <a:pPr lvl="2"/>
            <a:r>
              <a:rPr lang="en-US" dirty="0"/>
              <a:t>Third level</a:t>
            </a:r>
          </a:p>
        </p:txBody>
      </p:sp>
      <p:sp>
        <p:nvSpPr>
          <p:cNvPr id="7" name="Text Placeholder 6"/>
          <p:cNvSpPr>
            <a:spLocks noGrp="1"/>
          </p:cNvSpPr>
          <p:nvPr>
            <p:ph type="body" sz="quarter" idx="12" hasCustomPrompt="1"/>
            <p:custDataLst>
              <p:tags r:id="rId5"/>
            </p:custDataLst>
          </p:nvPr>
        </p:nvSpPr>
        <p:spPr>
          <a:xfrm>
            <a:off x="3519488" y="838200"/>
            <a:ext cx="8672511" cy="457200"/>
          </a:xfrm>
        </p:spPr>
        <p:txBody>
          <a:bodyPr/>
          <a:lstStyle>
            <a:lvl1pPr marL="0" indent="0">
              <a:buNone/>
              <a:defRPr sz="2000" i="1"/>
            </a:lvl1pPr>
          </a:lstStyle>
          <a:p>
            <a:pPr lvl="0"/>
            <a:r>
              <a:rPr lang="en-US" dirty="0"/>
              <a:t>Click to Add a Subtitle</a:t>
            </a:r>
          </a:p>
        </p:txBody>
      </p:sp>
    </p:spTree>
  </p:cSld>
  <p:clrMapOvr>
    <a:masterClrMapping/>
  </p:clrMapOvr>
  <p:extLst mod="1">
    <p:ext uri="{DCECCB84-F9BA-43D5-87BE-67443E8EF086}">
      <p15:sldGuideLst xmlns:p15="http://schemas.microsoft.com/office/powerpoint/2012/main">
        <p15:guide id="1" pos="2217">
          <p15:clr>
            <a:srgbClr val="5ACBF0"/>
          </p15:clr>
        </p15:guide>
        <p15:guide id="2" pos="7488">
          <p15:clr>
            <a:srgbClr val="5ACBF0"/>
          </p15:clr>
        </p15:guide>
        <p15:guide id="3" orient="horz" pos="528">
          <p15:clr>
            <a:srgbClr val="5ACBF0"/>
          </p15:clr>
        </p15:guide>
        <p15:guide id="4" orient="horz" pos="888">
          <p15:clr>
            <a:srgbClr val="5ACBF0"/>
          </p15:clr>
        </p15:guide>
        <p15:guide id="5" orient="horz" pos="3945">
          <p15:clr>
            <a:srgbClr val="5ACBF0"/>
          </p15:clr>
        </p15:guide>
        <p15:guide id="6" orient="horz" pos="233">
          <p15:clr>
            <a:srgbClr val="5ACBF0"/>
          </p15:clr>
        </p15:guide>
        <p15:guide id="7" pos="203">
          <p15:clr>
            <a:srgbClr val="5ACBF0"/>
          </p15:clr>
        </p15:guide>
        <p15:guide id="8" pos="1835">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wo Content Gray Bar_2">
    <p:spTree>
      <p:nvGrpSpPr>
        <p:cNvPr id="1" name=""/>
        <p:cNvGrpSpPr/>
        <p:nvPr/>
      </p:nvGrpSpPr>
      <p:grpSpPr>
        <a:xfrm>
          <a:off x="0" y="0"/>
          <a:ext cx="0" cy="0"/>
          <a:chOff x="0" y="0"/>
          <a:chExt cx="0" cy="0"/>
        </a:xfrm>
      </p:grpSpPr>
      <p:sp>
        <p:nvSpPr>
          <p:cNvPr id="3" name="Rectangle 2"/>
          <p:cNvSpPr/>
          <p:nvPr>
            <p:custDataLst>
              <p:tags r:id="rId1"/>
            </p:custDataLst>
          </p:nvPr>
        </p:nvSpPr>
        <p:spPr bwMode="ltGray">
          <a:xfrm>
            <a:off x="8534400" y="0"/>
            <a:ext cx="3657600" cy="64008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Title 1"/>
          <p:cNvSpPr>
            <a:spLocks noGrp="1"/>
          </p:cNvSpPr>
          <p:nvPr>
            <p:ph type="title" hasCustomPrompt="1"/>
            <p:custDataLst>
              <p:tags r:id="rId2"/>
            </p:custDataLst>
          </p:nvPr>
        </p:nvSpPr>
        <p:spPr>
          <a:xfrm>
            <a:off x="609600" y="65776"/>
            <a:ext cx="7620000" cy="1143000"/>
          </a:xfrm>
        </p:spPr>
        <p:txBody>
          <a:bodyPr/>
          <a:lstStyle>
            <a:lvl1pPr algn="l">
              <a:defRPr/>
            </a:lvl1pPr>
          </a:lstStyle>
          <a:p>
            <a:r>
              <a:rPr lang="en-US" dirty="0"/>
              <a:t>Click to Add a Title</a:t>
            </a:r>
          </a:p>
        </p:txBody>
      </p:sp>
      <p:sp>
        <p:nvSpPr>
          <p:cNvPr id="5" name="Content Placeholder 5"/>
          <p:cNvSpPr>
            <a:spLocks noGrp="1"/>
          </p:cNvSpPr>
          <p:nvPr>
            <p:ph sz="quarter" idx="10" hasCustomPrompt="1"/>
            <p:custDataLst>
              <p:tags r:id="rId3"/>
            </p:custDataLst>
          </p:nvPr>
        </p:nvSpPr>
        <p:spPr>
          <a:xfrm>
            <a:off x="609600" y="1414462"/>
            <a:ext cx="7620000" cy="4846637"/>
          </a:xfrm>
        </p:spPr>
        <p:txBody>
          <a:bodyPr vert="horz" lIns="91440" tIns="45720" rIns="91440" bIns="45720" rtlCol="0">
            <a:noAutofit/>
          </a:bodyPr>
          <a:lstStyle>
            <a:lvl1pPr>
              <a:defRPr/>
            </a:lvl1pPr>
            <a:lvl2pPr>
              <a:defRPr/>
            </a:lvl2pPr>
            <a:lvl3pPr>
              <a:defRPr/>
            </a:lvl3pPr>
          </a:lstStyle>
          <a:p>
            <a:pPr lvl="0"/>
            <a:r>
              <a:rPr lang="en-US" dirty="0"/>
              <a:t>Click to add text or choose an icon below to insert other content</a:t>
            </a:r>
          </a:p>
          <a:p>
            <a:pPr lvl="1"/>
            <a:r>
              <a:rPr lang="en-US" dirty="0"/>
              <a:t>Second level</a:t>
            </a:r>
          </a:p>
          <a:p>
            <a:pPr lvl="2"/>
            <a:r>
              <a:rPr lang="en-US" dirty="0"/>
              <a:t>Third level</a:t>
            </a:r>
          </a:p>
        </p:txBody>
      </p:sp>
      <p:sp>
        <p:nvSpPr>
          <p:cNvPr id="6" name="Content Placeholder 7"/>
          <p:cNvSpPr>
            <a:spLocks noGrp="1"/>
          </p:cNvSpPr>
          <p:nvPr>
            <p:ph sz="quarter" idx="11" hasCustomPrompt="1"/>
            <p:custDataLst>
              <p:tags r:id="rId4"/>
            </p:custDataLst>
          </p:nvPr>
        </p:nvSpPr>
        <p:spPr>
          <a:xfrm>
            <a:off x="8737600" y="228600"/>
            <a:ext cx="3251200" cy="6019800"/>
          </a:xfrm>
        </p:spPr>
        <p:txBody>
          <a:bodyPr/>
          <a:lstStyle>
            <a:lvl1pPr marL="0" indent="0">
              <a:buNone/>
              <a:defRPr sz="2000"/>
            </a:lvl1pPr>
            <a:lvl2pPr marL="0" indent="0">
              <a:buNone/>
              <a:defRPr/>
            </a:lvl2pPr>
            <a:lvl3pPr marL="0" indent="0">
              <a:buNone/>
              <a:defRPr/>
            </a:lvl3pPr>
          </a:lstStyle>
          <a:p>
            <a:pPr lvl="0"/>
            <a:r>
              <a:rPr lang="en-US" dirty="0"/>
              <a:t>Click to add text or choose an icon below to insert other content</a:t>
            </a:r>
          </a:p>
        </p:txBody>
      </p:sp>
      <p:sp>
        <p:nvSpPr>
          <p:cNvPr id="7" name="Text Placeholder 6"/>
          <p:cNvSpPr>
            <a:spLocks noGrp="1"/>
          </p:cNvSpPr>
          <p:nvPr>
            <p:ph type="body" sz="quarter" idx="12" hasCustomPrompt="1"/>
            <p:custDataLst>
              <p:tags r:id="rId5"/>
            </p:custDataLst>
          </p:nvPr>
        </p:nvSpPr>
        <p:spPr>
          <a:xfrm>
            <a:off x="609601" y="838200"/>
            <a:ext cx="7625751" cy="457200"/>
          </a:xfrm>
        </p:spPr>
        <p:txBody>
          <a:bodyPr/>
          <a:lstStyle>
            <a:lvl1pPr marL="0" indent="0">
              <a:buNone/>
              <a:defRPr sz="2000" i="1"/>
            </a:lvl1pPr>
          </a:lstStyle>
          <a:p>
            <a:pPr lvl="0"/>
            <a:r>
              <a:rPr lang="en-US" dirty="0"/>
              <a:t>Click to Add a Subtitle</a:t>
            </a:r>
          </a:p>
        </p:txBody>
      </p:sp>
    </p:spTree>
  </p:cSld>
  <p:clrMapOvr>
    <a:masterClrMapping/>
  </p:clrMapOvr>
  <p:extLst mod="1">
    <p:ext uri="{DCECCB84-F9BA-43D5-87BE-67443E8EF086}">
      <p15:sldGuideLst xmlns:p15="http://schemas.microsoft.com/office/powerpoint/2012/main">
        <p15:guide id="1" pos="384">
          <p15:clr>
            <a:srgbClr val="5ACBF0"/>
          </p15:clr>
        </p15:guide>
        <p15:guide id="2" pos="5184">
          <p15:clr>
            <a:srgbClr val="5ACBF0"/>
          </p15:clr>
        </p15:guide>
        <p15:guide id="3" orient="horz" pos="3944">
          <p15:clr>
            <a:srgbClr val="5ACBF0"/>
          </p15:clr>
        </p15:guide>
        <p15:guide id="4" orient="horz" pos="888">
          <p15:clr>
            <a:srgbClr val="5ACBF0"/>
          </p15:clr>
        </p15:guide>
        <p15:guide id="5" orient="horz" pos="528">
          <p15:clr>
            <a:srgbClr val="5ACBF0"/>
          </p15:clr>
        </p15:guide>
        <p15:guide id="6" orient="horz" pos="144">
          <p15:clr>
            <a:srgbClr val="5ACBF0"/>
          </p15:clr>
        </p15:guide>
        <p15:guide id="7" pos="5503">
          <p15:clr>
            <a:srgbClr val="5ACBF0"/>
          </p15:clr>
        </p15:guide>
        <p15:guide id="8" pos="7560">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wo Content Left Gray Bar">
    <p:spTree>
      <p:nvGrpSpPr>
        <p:cNvPr id="1" name=""/>
        <p:cNvGrpSpPr/>
        <p:nvPr/>
      </p:nvGrpSpPr>
      <p:grpSpPr>
        <a:xfrm>
          <a:off x="0" y="0"/>
          <a:ext cx="0" cy="0"/>
          <a:chOff x="0" y="0"/>
          <a:chExt cx="0" cy="0"/>
        </a:xfrm>
      </p:grpSpPr>
      <p:sp>
        <p:nvSpPr>
          <p:cNvPr id="3" name="Rectangle 2"/>
          <p:cNvSpPr/>
          <p:nvPr>
            <p:custDataLst>
              <p:tags r:id="rId1"/>
            </p:custDataLst>
          </p:nvPr>
        </p:nvSpPr>
        <p:spPr bwMode="ltGray">
          <a:xfrm>
            <a:off x="0" y="0"/>
            <a:ext cx="4145280" cy="64008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Title 1"/>
          <p:cNvSpPr>
            <a:spLocks noGrp="1"/>
          </p:cNvSpPr>
          <p:nvPr>
            <p:ph type="title" hasCustomPrompt="1"/>
            <p:custDataLst>
              <p:tags r:id="rId2"/>
            </p:custDataLst>
          </p:nvPr>
        </p:nvSpPr>
        <p:spPr>
          <a:xfrm>
            <a:off x="4449234" y="65776"/>
            <a:ext cx="7742767" cy="1143000"/>
          </a:xfrm>
        </p:spPr>
        <p:txBody>
          <a:bodyPr/>
          <a:lstStyle>
            <a:lvl1pPr algn="l">
              <a:defRPr/>
            </a:lvl1pPr>
          </a:lstStyle>
          <a:p>
            <a:r>
              <a:rPr lang="en-US" dirty="0"/>
              <a:t>Click to Add a Title</a:t>
            </a:r>
          </a:p>
        </p:txBody>
      </p:sp>
      <p:sp>
        <p:nvSpPr>
          <p:cNvPr id="5" name="Content Placeholder 5"/>
          <p:cNvSpPr>
            <a:spLocks noGrp="1"/>
          </p:cNvSpPr>
          <p:nvPr>
            <p:ph sz="quarter" idx="10" hasCustomPrompt="1"/>
            <p:custDataLst>
              <p:tags r:id="rId3"/>
            </p:custDataLst>
          </p:nvPr>
        </p:nvSpPr>
        <p:spPr>
          <a:xfrm>
            <a:off x="4449233" y="1414463"/>
            <a:ext cx="7437120" cy="4846637"/>
          </a:xfrm>
        </p:spPr>
        <p:txBody>
          <a:bodyPr vert="horz" lIns="91440" tIns="45720" rIns="91440" bIns="45720" rtlCol="0">
            <a:noAutofit/>
          </a:bodyPr>
          <a:lstStyle>
            <a:lvl1pPr>
              <a:defRPr/>
            </a:lvl1pPr>
            <a:lvl2pPr>
              <a:defRPr/>
            </a:lvl2pPr>
            <a:lvl3pPr>
              <a:defRPr/>
            </a:lvl3pPr>
          </a:lstStyle>
          <a:p>
            <a:pPr lvl="0"/>
            <a:r>
              <a:rPr lang="en-US" dirty="0"/>
              <a:t>Click to add text or choose an icon below to insert other content</a:t>
            </a:r>
          </a:p>
          <a:p>
            <a:pPr lvl="1"/>
            <a:r>
              <a:rPr lang="en-US" dirty="0"/>
              <a:t>Second level</a:t>
            </a:r>
          </a:p>
          <a:p>
            <a:pPr lvl="2"/>
            <a:r>
              <a:rPr lang="en-US" dirty="0"/>
              <a:t>Third level</a:t>
            </a:r>
          </a:p>
          <a:p>
            <a:pPr lvl="3"/>
            <a:r>
              <a:rPr lang="en-US" dirty="0"/>
              <a:t>Fourth level</a:t>
            </a:r>
          </a:p>
        </p:txBody>
      </p:sp>
      <p:sp>
        <p:nvSpPr>
          <p:cNvPr id="6" name="Content Placeholder 7"/>
          <p:cNvSpPr>
            <a:spLocks noGrp="1"/>
          </p:cNvSpPr>
          <p:nvPr>
            <p:ph sz="quarter" idx="11" hasCustomPrompt="1"/>
            <p:custDataLst>
              <p:tags r:id="rId4"/>
            </p:custDataLst>
          </p:nvPr>
        </p:nvSpPr>
        <p:spPr>
          <a:xfrm>
            <a:off x="274320" y="228600"/>
            <a:ext cx="3596640" cy="6019800"/>
          </a:xfrm>
        </p:spPr>
        <p:txBody>
          <a:bodyPr/>
          <a:lstStyle>
            <a:lvl1pPr marL="233363" indent="-233363">
              <a:buFont typeface="Arial" pitchFamily="34" charset="0"/>
              <a:buChar char="•"/>
              <a:defRPr sz="2000"/>
            </a:lvl1pPr>
            <a:lvl2pPr marL="457200" indent="-227013">
              <a:buFont typeface="Arial" pitchFamily="34" charset="0"/>
              <a:buChar char="–"/>
              <a:defRPr sz="1800" baseline="0"/>
            </a:lvl2pPr>
            <a:lvl3pPr marL="690563" indent="-236538">
              <a:buFont typeface="Arial" pitchFamily="34" charset="0"/>
              <a:buChar char="–"/>
              <a:tabLst>
                <a:tab pos="690563" algn="l"/>
              </a:tabLst>
              <a:defRPr sz="1600" baseline="0"/>
            </a:lvl3pPr>
          </a:lstStyle>
          <a:p>
            <a:pPr lvl="0"/>
            <a:r>
              <a:rPr lang="en-US" dirty="0"/>
              <a:t>Click to add text or choose an icon below to insert other content</a:t>
            </a:r>
          </a:p>
          <a:p>
            <a:pPr lvl="1"/>
            <a:r>
              <a:rPr lang="en-US" dirty="0"/>
              <a:t>Second level</a:t>
            </a:r>
          </a:p>
          <a:p>
            <a:pPr lvl="2"/>
            <a:r>
              <a:rPr lang="en-US" dirty="0"/>
              <a:t>Third level</a:t>
            </a:r>
          </a:p>
        </p:txBody>
      </p:sp>
      <p:sp>
        <p:nvSpPr>
          <p:cNvPr id="7" name="Text Placeholder 6"/>
          <p:cNvSpPr>
            <a:spLocks noGrp="1"/>
          </p:cNvSpPr>
          <p:nvPr>
            <p:ph type="body" sz="quarter" idx="12" hasCustomPrompt="1"/>
            <p:custDataLst>
              <p:tags r:id="rId5"/>
            </p:custDataLst>
          </p:nvPr>
        </p:nvSpPr>
        <p:spPr>
          <a:xfrm>
            <a:off x="4449234" y="838200"/>
            <a:ext cx="7742767" cy="457200"/>
          </a:xfrm>
        </p:spPr>
        <p:txBody>
          <a:bodyPr/>
          <a:lstStyle>
            <a:lvl1pPr marL="0" indent="0">
              <a:buNone/>
              <a:defRPr sz="2000" i="1"/>
            </a:lvl1pPr>
          </a:lstStyle>
          <a:p>
            <a:pPr lvl="0"/>
            <a:r>
              <a:rPr lang="en-US" dirty="0"/>
              <a:t>Click to Add a Subtitle</a:t>
            </a:r>
          </a:p>
        </p:txBody>
      </p:sp>
    </p:spTree>
  </p:cSld>
  <p:clrMapOvr>
    <a:masterClrMapping/>
  </p:clrMapOvr>
  <p:extLst mod="1">
    <p:ext uri="{DCECCB84-F9BA-43D5-87BE-67443E8EF086}">
      <p15:sldGuideLst xmlns:p15="http://schemas.microsoft.com/office/powerpoint/2012/main">
        <p15:guide id="1" orient="horz" pos="528">
          <p15:clr>
            <a:srgbClr val="5ACBF0"/>
          </p15:clr>
        </p15:guide>
        <p15:guide id="2" orient="horz" pos="888">
          <p15:clr>
            <a:srgbClr val="5ACBF0"/>
          </p15:clr>
        </p15:guide>
        <p15:guide id="3" orient="horz" pos="3944">
          <p15:clr>
            <a:srgbClr val="5ACBF0"/>
          </p15:clr>
        </p15:guide>
        <p15:guide id="4" pos="173">
          <p15:clr>
            <a:srgbClr val="5ACBF0"/>
          </p15:clr>
        </p15:guide>
        <p15:guide id="5" pos="2441">
          <p15:clr>
            <a:srgbClr val="5ACBF0"/>
          </p15:clr>
        </p15:guide>
        <p15:guide id="6" pos="7488">
          <p15:clr>
            <a:srgbClr val="5ACBF0"/>
          </p15:clr>
        </p15:guide>
        <p15:guide id="7" pos="2802">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p:cSld name="Thank you">
    <p:spTree>
      <p:nvGrpSpPr>
        <p:cNvPr id="1" name=""/>
        <p:cNvGrpSpPr/>
        <p:nvPr/>
      </p:nvGrpSpPr>
      <p:grpSpPr>
        <a:xfrm>
          <a:off x="0" y="0"/>
          <a:ext cx="0" cy="0"/>
          <a:chOff x="0" y="0"/>
          <a:chExt cx="0" cy="0"/>
        </a:xfrm>
      </p:grpSpPr>
      <p:pic>
        <p:nvPicPr>
          <p:cNvPr id="7" name="Picture 6"/>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10233358" y="485435"/>
            <a:ext cx="1653211" cy="529027"/>
          </a:xfrm>
          <a:prstGeom prst="rect">
            <a:avLst/>
          </a:prstGeom>
        </p:spPr>
      </p:pic>
      <p:sp>
        <p:nvSpPr>
          <p:cNvPr id="8" name="TextBox 7"/>
          <p:cNvSpPr txBox="1"/>
          <p:nvPr>
            <p:custDataLst>
              <p:tags r:id="rId2"/>
            </p:custDataLst>
          </p:nvPr>
        </p:nvSpPr>
        <p:spPr>
          <a:xfrm>
            <a:off x="1360968" y="2558734"/>
            <a:ext cx="4363427" cy="923330"/>
          </a:xfrm>
          <a:prstGeom prst="rect">
            <a:avLst/>
          </a:prstGeom>
          <a:noFill/>
        </p:spPr>
        <p:txBody>
          <a:bodyPr wrap="square" rtlCol="0">
            <a:spAutoFit/>
          </a:bodyPr>
          <a:lstStyle/>
          <a:p>
            <a:r>
              <a:rPr lang="en-US" sz="5400" b="1" dirty="0"/>
              <a:t>Thank You</a:t>
            </a:r>
          </a:p>
        </p:txBody>
      </p:sp>
      <p:pic>
        <p:nvPicPr>
          <p:cNvPr id="6" name="Picture 5"/>
          <p:cNvPicPr>
            <a:picLocks noChangeAspect="1"/>
          </p:cNvPicPr>
          <p:nvPr>
            <p:custDataLst>
              <p:tags r:id="rId3"/>
            </p:custDataLst>
          </p:nvPr>
        </p:nvPicPr>
        <p:blipFill>
          <a:blip r:embed="rId6"/>
          <a:stretch>
            <a:fillRect/>
          </a:stretch>
        </p:blipFill>
        <p:spPr>
          <a:xfrm>
            <a:off x="0" y="4753502"/>
            <a:ext cx="12188952" cy="2104498"/>
          </a:xfrm>
          <a:prstGeom prst="rect">
            <a:avLst/>
          </a:prstGeom>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End logo">
    <p:spTree>
      <p:nvGrpSpPr>
        <p:cNvPr id="1" name=""/>
        <p:cNvGrpSpPr/>
        <p:nvPr/>
      </p:nvGrpSpPr>
      <p:grpSpPr>
        <a:xfrm>
          <a:off x="0" y="0"/>
          <a:ext cx="0" cy="0"/>
          <a:chOff x="0" y="0"/>
          <a:chExt cx="0" cy="0"/>
        </a:xfrm>
      </p:grpSpPr>
      <p:pic>
        <p:nvPicPr>
          <p:cNvPr id="6" name="Picture 5"/>
          <p:cNvPicPr>
            <a:picLocks noChangeAspect="1"/>
          </p:cNvPicPr>
          <p:nvPr>
            <p:custDataLst>
              <p:tags r:id="rId1"/>
            </p:custDataLst>
          </p:nvPr>
        </p:nvPicPr>
        <p:blipFill>
          <a:blip r:embed="rId3">
            <a:extLst>
              <a:ext uri="{28A0092B-C50C-407E-A947-70E740481C1C}">
                <a14:useLocalDpi xmlns:a14="http://schemas.microsoft.com/office/drawing/2010/main"/>
              </a:ext>
            </a:extLst>
          </a:blip>
          <a:stretch>
            <a:fillRect/>
          </a:stretch>
        </p:blipFill>
        <p:spPr>
          <a:xfrm>
            <a:off x="4267351" y="2843832"/>
            <a:ext cx="3657298" cy="1170335"/>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custDataLst>
              <p:tags r:id="rId1"/>
            </p:custDataLst>
          </p:nvPr>
        </p:nvSpPr>
        <p:spPr/>
        <p:txBody>
          <a:bodyPr/>
          <a:lstStyle>
            <a:lvl1pPr>
              <a:defRPr/>
            </a:lvl1pPr>
          </a:lstStyle>
          <a:p>
            <a:r>
              <a:rPr lang="en-US" dirty="0"/>
              <a:t>Click to Add a Title</a:t>
            </a:r>
          </a:p>
        </p:txBody>
      </p:sp>
      <p:sp>
        <p:nvSpPr>
          <p:cNvPr id="3" name="Content Placeholder 2"/>
          <p:cNvSpPr>
            <a:spLocks noGrp="1"/>
          </p:cNvSpPr>
          <p:nvPr>
            <p:ph idx="1" hasCustomPrompt="1"/>
            <p:custDataLst>
              <p:tags r:id="rId2"/>
            </p:custDataLst>
          </p:nvPr>
        </p:nvSpPr>
        <p:spPr/>
        <p:txBody>
          <a:bodyPr/>
          <a:lstStyle>
            <a:lvl1pPr>
              <a:defRPr/>
            </a:lvl1pPr>
          </a:lstStyle>
          <a:p>
            <a:pPr lvl="0"/>
            <a:r>
              <a:rPr lang="en-US" dirty="0"/>
              <a:t>Click to add text or choose an icon below to insert other content</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extLst mod="1">
    <p:ext uri="{DCECCB84-F9BA-43D5-87BE-67443E8EF086}">
      <p15:sldGuideLst xmlns:p15="http://schemas.microsoft.com/office/powerpoint/2012/main">
        <p15:guide id="1" pos="384">
          <p15:clr>
            <a:srgbClr val="5ACBF0"/>
          </p15:clr>
        </p15:guide>
        <p15:guide id="2" pos="7296">
          <p15:clr>
            <a:srgbClr val="5ACBF0"/>
          </p15:clr>
        </p15:guide>
        <p15:guide id="3" orient="horz" pos="888">
          <p15:clr>
            <a:srgbClr val="5ACBF0"/>
          </p15:clr>
        </p15:guide>
        <p15:guide id="4" orient="horz" pos="3943">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lstStyle/>
          <a:p>
            <a:r>
              <a:rPr lang="en-US"/>
              <a:t>Click to edit Master title style</a:t>
            </a:r>
            <a:endParaRPr lang="en-US" dirty="0"/>
          </a:p>
        </p:txBody>
      </p:sp>
      <p:sp>
        <p:nvSpPr>
          <p:cNvPr id="3" name="Vertical Text Placeholder 2"/>
          <p:cNvSpPr>
            <a:spLocks noGrp="1"/>
          </p:cNvSpPr>
          <p:nvPr>
            <p:ph type="body" orient="vert" idx="1"/>
            <p:custDataLst>
              <p:tags r:id="rId2"/>
            </p:custDataLst>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custDataLst>
              <p:tags r:id="rId1"/>
            </p:custDataLst>
          </p:nvPr>
        </p:nvSpPr>
        <p:spPr>
          <a:xfrm>
            <a:off x="9770300" y="365125"/>
            <a:ext cx="1813687" cy="5897566"/>
          </a:xfrm>
        </p:spPr>
        <p:txBody>
          <a:bodyPr vert="eaVert"/>
          <a:lstStyle/>
          <a:p>
            <a:r>
              <a:rPr lang="en-US"/>
              <a:t>Click to edit Master title style</a:t>
            </a:r>
            <a:endParaRPr lang="en-US" dirty="0"/>
          </a:p>
        </p:txBody>
      </p:sp>
      <p:sp>
        <p:nvSpPr>
          <p:cNvPr id="3" name="Vertical Text Placeholder 2"/>
          <p:cNvSpPr>
            <a:spLocks noGrp="1"/>
          </p:cNvSpPr>
          <p:nvPr>
            <p:ph type="body" orient="vert" idx="1"/>
            <p:custDataLst>
              <p:tags r:id="rId2"/>
            </p:custDataLst>
          </p:nvPr>
        </p:nvSpPr>
        <p:spPr>
          <a:xfrm>
            <a:off x="609601" y="365125"/>
            <a:ext cx="9022914" cy="5897566"/>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ynopsys Title Slide">
    <p:spTree>
      <p:nvGrpSpPr>
        <p:cNvPr id="1" name=""/>
        <p:cNvGrpSpPr/>
        <p:nvPr/>
      </p:nvGrpSpPr>
      <p:grpSpPr>
        <a:xfrm>
          <a:off x="0" y="0"/>
          <a:ext cx="0" cy="0"/>
          <a:chOff x="0" y="0"/>
          <a:chExt cx="0" cy="0"/>
        </a:xfrm>
      </p:grpSpPr>
      <p:pic>
        <p:nvPicPr>
          <p:cNvPr id="12" name="Picture 11"/>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10233358" y="485435"/>
            <a:ext cx="1653211" cy="529027"/>
          </a:xfrm>
          <a:prstGeom prst="rect">
            <a:avLst/>
          </a:prstGeom>
        </p:spPr>
      </p:pic>
      <p:sp>
        <p:nvSpPr>
          <p:cNvPr id="8" name="Text Placeholder 15"/>
          <p:cNvSpPr>
            <a:spLocks noGrp="1"/>
          </p:cNvSpPr>
          <p:nvPr>
            <p:ph type="body" sz="quarter" idx="10" hasCustomPrompt="1"/>
            <p:custDataLst>
              <p:tags r:id="rId2"/>
            </p:custDataLst>
          </p:nvPr>
        </p:nvSpPr>
        <p:spPr>
          <a:xfrm>
            <a:off x="609600" y="4108495"/>
            <a:ext cx="10962523" cy="731520"/>
          </a:xfrm>
        </p:spPr>
        <p:txBody>
          <a:bodyPr anchor="b"/>
          <a:lstStyle>
            <a:lvl1pPr marL="0" indent="0" algn="l">
              <a:buNone/>
              <a:defRPr sz="2000" baseline="0">
                <a:solidFill>
                  <a:schemeClr val="tx1"/>
                </a:solidFill>
                <a:effectLst/>
              </a:defRPr>
            </a:lvl1pPr>
            <a:lvl2pPr marL="0" indent="0" algn="ctr">
              <a:buNone/>
              <a:defRPr>
                <a:solidFill>
                  <a:schemeClr val="tx1">
                    <a:lumMod val="65000"/>
                    <a:lumOff val="35000"/>
                  </a:schemeClr>
                </a:solidFill>
              </a:defRPr>
            </a:lvl2pPr>
            <a:lvl3pPr algn="ctr">
              <a:defRPr>
                <a:solidFill>
                  <a:schemeClr val="tx1">
                    <a:lumMod val="65000"/>
                    <a:lumOff val="35000"/>
                  </a:schemeClr>
                </a:solidFill>
              </a:defRPr>
            </a:lvl3pPr>
            <a:lvl4pPr algn="ctr">
              <a:defRPr>
                <a:solidFill>
                  <a:schemeClr val="tx1">
                    <a:lumMod val="65000"/>
                    <a:lumOff val="35000"/>
                  </a:schemeClr>
                </a:solidFill>
              </a:defRPr>
            </a:lvl4pPr>
            <a:lvl5pPr algn="ctr">
              <a:defRPr>
                <a:solidFill>
                  <a:schemeClr val="tx1">
                    <a:lumMod val="65000"/>
                    <a:lumOff val="35000"/>
                  </a:schemeClr>
                </a:solidFill>
              </a:defRPr>
            </a:lvl5pPr>
          </a:lstStyle>
          <a:p>
            <a:pPr lvl="0"/>
            <a:r>
              <a:rPr lang="en-US" dirty="0"/>
              <a:t>Presenter’s Name</a:t>
            </a:r>
          </a:p>
        </p:txBody>
      </p:sp>
      <p:sp>
        <p:nvSpPr>
          <p:cNvPr id="9" name="Text Placeholder 18"/>
          <p:cNvSpPr>
            <a:spLocks noGrp="1"/>
          </p:cNvSpPr>
          <p:nvPr>
            <p:ph type="body" sz="quarter" idx="11" hasCustomPrompt="1"/>
            <p:custDataLst>
              <p:tags r:id="rId3"/>
            </p:custDataLst>
          </p:nvPr>
        </p:nvSpPr>
        <p:spPr>
          <a:xfrm>
            <a:off x="609600" y="4861720"/>
            <a:ext cx="4876800" cy="396815"/>
          </a:xfrm>
        </p:spPr>
        <p:txBody>
          <a:bodyPr anchor="b"/>
          <a:lstStyle>
            <a:lvl1pPr algn="l">
              <a:buNone/>
              <a:defRPr sz="1800">
                <a:solidFill>
                  <a:schemeClr val="tx1"/>
                </a:solidFill>
                <a:effectLst/>
              </a:defRPr>
            </a:lvl1pPr>
          </a:lstStyle>
          <a:p>
            <a:pPr lvl="0"/>
            <a:r>
              <a:rPr lang="en-US" dirty="0"/>
              <a:t>Date</a:t>
            </a:r>
          </a:p>
        </p:txBody>
      </p:sp>
      <p:sp>
        <p:nvSpPr>
          <p:cNvPr id="21" name="Subtitle 2"/>
          <p:cNvSpPr>
            <a:spLocks noGrp="1"/>
          </p:cNvSpPr>
          <p:nvPr>
            <p:ph type="subTitle" idx="1" hasCustomPrompt="1"/>
            <p:custDataLst>
              <p:tags r:id="rId4"/>
            </p:custDataLst>
          </p:nvPr>
        </p:nvSpPr>
        <p:spPr>
          <a:xfrm>
            <a:off x="609600" y="3094851"/>
            <a:ext cx="10963923" cy="917516"/>
          </a:xfrm>
        </p:spPr>
        <p:txBody>
          <a:bodyPr/>
          <a:lstStyle>
            <a:lvl1pPr marL="0" indent="0" algn="l">
              <a:buNone/>
              <a:defRPr sz="2800" b="0">
                <a:solidFill>
                  <a:schemeClr val="tx1"/>
                </a:solidFill>
                <a:effectLs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Add a Subtitle</a:t>
            </a:r>
          </a:p>
        </p:txBody>
      </p:sp>
      <p:sp>
        <p:nvSpPr>
          <p:cNvPr id="22" name="Title 1"/>
          <p:cNvSpPr>
            <a:spLocks noGrp="1"/>
          </p:cNvSpPr>
          <p:nvPr>
            <p:ph type="ctrTitle" hasCustomPrompt="1"/>
            <p:custDataLst>
              <p:tags r:id="rId5"/>
            </p:custDataLst>
          </p:nvPr>
        </p:nvSpPr>
        <p:spPr>
          <a:xfrm>
            <a:off x="609600" y="1895641"/>
            <a:ext cx="10972800" cy="1177506"/>
          </a:xfrm>
        </p:spPr>
        <p:txBody>
          <a:bodyPr anchor="b">
            <a:noAutofit/>
          </a:bodyPr>
          <a:lstStyle>
            <a:lvl1pPr algn="l">
              <a:defRPr sz="3600">
                <a:solidFill>
                  <a:schemeClr val="tx1"/>
                </a:solidFill>
                <a:effectLst/>
              </a:defRPr>
            </a:lvl1pPr>
          </a:lstStyle>
          <a:p>
            <a:r>
              <a:rPr lang="en-US" dirty="0"/>
              <a:t>Click to Add a Title</a:t>
            </a:r>
          </a:p>
        </p:txBody>
      </p:sp>
      <p:pic>
        <p:nvPicPr>
          <p:cNvPr id="11" name="Picture 10"/>
          <p:cNvPicPr>
            <a:picLocks noChangeAspect="1"/>
          </p:cNvPicPr>
          <p:nvPr>
            <p:custDataLst>
              <p:tags r:id="rId6"/>
            </p:custDataLst>
          </p:nvPr>
        </p:nvPicPr>
        <p:blipFill>
          <a:blip r:embed="rId9"/>
          <a:stretch>
            <a:fillRect/>
          </a:stretch>
        </p:blipFill>
        <p:spPr>
          <a:xfrm>
            <a:off x="0" y="4753502"/>
            <a:ext cx="12188952" cy="2104498"/>
          </a:xfrm>
          <a:prstGeom prst="rect">
            <a:avLst/>
          </a:prstGeom>
        </p:spPr>
      </p:pic>
    </p:spTree>
  </p:cSld>
  <p:clrMapOvr>
    <a:masterClrMapping/>
  </p:clrMapOvr>
  <p:extLst mod="1">
    <p:ext uri="{DCECCB84-F9BA-43D5-87BE-67443E8EF086}">
      <p15:sldGuideLst xmlns:p15="http://schemas.microsoft.com/office/powerpoint/2012/main">
        <p15:guide id="1" pos="384">
          <p15:clr>
            <a:srgbClr val="5ACBF0"/>
          </p15:clr>
        </p15:guide>
        <p15:guide id="2" pos="7296">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Legal Disclosure NDA">
    <p:spTree>
      <p:nvGrpSpPr>
        <p:cNvPr id="1" name=""/>
        <p:cNvGrpSpPr/>
        <p:nvPr/>
      </p:nvGrpSpPr>
      <p:grpSpPr>
        <a:xfrm>
          <a:off x="0" y="0"/>
          <a:ext cx="0" cy="0"/>
          <a:chOff x="0" y="0"/>
          <a:chExt cx="0" cy="0"/>
        </a:xfrm>
      </p:grpSpPr>
      <p:sp>
        <p:nvSpPr>
          <p:cNvPr id="2" name="Content Placeholder 2"/>
          <p:cNvSpPr>
            <a:spLocks noGrp="1"/>
          </p:cNvSpPr>
          <p:nvPr>
            <p:custDataLst>
              <p:tags r:id="rId1"/>
            </p:custDataLst>
          </p:nvPr>
        </p:nvSpPr>
        <p:spPr>
          <a:xfrm>
            <a:off x="609600" y="609601"/>
            <a:ext cx="10972800" cy="4525963"/>
          </a:xfrm>
          <a:prstGeom prst="rect">
            <a:avLst/>
          </a:prstGeom>
        </p:spPr>
        <p:txBody>
          <a:bodyPr vert="horz" lIns="121920" tIns="60960" rIns="121920" bIns="60960" rtlCol="0">
            <a:noAutofit/>
          </a:bodyPr>
          <a:lstStyle>
            <a:lvl1pPr marL="342900" indent="-3429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2pPr>
            <a:lvl3pPr marL="1027113"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a:buNone/>
            </a:pPr>
            <a:r>
              <a:rPr lang="en-US" b="1" dirty="0"/>
              <a:t>CONFIDENTIAL INFORMATION</a:t>
            </a:r>
          </a:p>
          <a:p>
            <a:pPr marL="0" indent="0">
              <a:buNone/>
            </a:pPr>
            <a:r>
              <a:rPr lang="en-US" dirty="0"/>
              <a:t>The following material is confidential information of Synopsys and is being disclosed to you pursuant to a non-disclosure agreement between you or your employer and Synopsys. The material being disclosed may only be used as permitted under such non-disclosure agreement. </a:t>
            </a:r>
          </a:p>
          <a:p>
            <a:pPr>
              <a:buNone/>
            </a:pPr>
            <a:r>
              <a:rPr lang="en-US" dirty="0"/>
              <a:t> </a:t>
            </a:r>
          </a:p>
          <a:p>
            <a:pPr>
              <a:buNone/>
            </a:pPr>
            <a:r>
              <a:rPr lang="en-US" b="1" dirty="0"/>
              <a:t>IMPORTANT NOTICE</a:t>
            </a:r>
          </a:p>
          <a:p>
            <a:pPr marL="0" indent="0">
              <a:buNone/>
            </a:pPr>
            <a:r>
              <a:rPr lang="en-US" dirty="0"/>
              <a:t>In the event information in this presentation reflects Synopsys’ future plans, such plans are as of the date of this presentation and are subject to change. Synopsys is not obligated to develop the software with the features and functionality discussed in these materials. In any event, Synopsys’ products may be offered and purchased only pursuant to an authorized quote and purchase order or a mutually agreed upon written contract.  </a:t>
            </a:r>
          </a:p>
          <a:p>
            <a:pPr>
              <a:buNone/>
            </a:pPr>
            <a:endParaRPr lang="en-US" dirty="0"/>
          </a:p>
        </p:txBody>
      </p:sp>
    </p:spTree>
  </p:cSld>
  <p:clrMapOvr>
    <a:masterClrMapping/>
  </p:clrMapOvr>
  <p:extLst mod="1">
    <p:ext uri="{DCECCB84-F9BA-43D5-87BE-67443E8EF086}">
      <p15:sldGuideLst xmlns:p15="http://schemas.microsoft.com/office/powerpoint/2012/main">
        <p15:guide id="1" pos="384">
          <p15:clr>
            <a:srgbClr val="5ACBF0"/>
          </p15:clr>
        </p15:guide>
        <p15:guide id="2" pos="7296">
          <p15:clr>
            <a:srgbClr val="5ACBF0"/>
          </p15:clr>
        </p15:guide>
        <p15:guide id="3" orient="horz" pos="3945">
          <p15:clr>
            <a:srgbClr val="5ACBF0"/>
          </p15:clr>
        </p15:guide>
        <p15:guide id="4" orient="horz" pos="372">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2" name="Title 1"/>
          <p:cNvSpPr>
            <a:spLocks noGrp="1"/>
          </p:cNvSpPr>
          <p:nvPr>
            <p:ph type="title" hasCustomPrompt="1"/>
            <p:custDataLst>
              <p:tags r:id="rId1"/>
            </p:custDataLst>
          </p:nvPr>
        </p:nvSpPr>
        <p:spPr>
          <a:xfrm>
            <a:off x="609600" y="68574"/>
            <a:ext cx="11582400" cy="1143000"/>
          </a:xfrm>
        </p:spPr>
        <p:txBody>
          <a:bodyPr/>
          <a:lstStyle/>
          <a:p>
            <a:r>
              <a:rPr lang="en-US" dirty="0"/>
              <a:t>Click to Add a Title</a:t>
            </a:r>
          </a:p>
        </p:txBody>
      </p:sp>
      <p:sp>
        <p:nvSpPr>
          <p:cNvPr id="3" name="Content Placeholder 2"/>
          <p:cNvSpPr>
            <a:spLocks noGrp="1"/>
          </p:cNvSpPr>
          <p:nvPr>
            <p:ph idx="1" hasCustomPrompt="1"/>
            <p:custDataLst>
              <p:tags r:id="rId2"/>
            </p:custDataLst>
          </p:nvPr>
        </p:nvSpPr>
        <p:spPr>
          <a:xfrm>
            <a:off x="609600" y="1414463"/>
            <a:ext cx="10972800" cy="4848225"/>
          </a:xfrm>
        </p:spPr>
        <p:txBody>
          <a:bodyPr vert="horz" lIns="91440" tIns="45720" rIns="91440" bIns="45720" rtlCol="0">
            <a:noAutofit/>
          </a:bodyPr>
          <a:lstStyle>
            <a:lvl1pPr>
              <a:defRPr baseline="0"/>
            </a:lvl1pPr>
            <a:lvl2pPr>
              <a:defRPr/>
            </a:lvl2pPr>
            <a:lvl3pPr>
              <a:defRPr/>
            </a:lvl3pPr>
            <a:lvl4pPr>
              <a:defRPr/>
            </a:lvl4pPr>
            <a:lvl5pPr>
              <a:defRPr/>
            </a:lvl5pPr>
            <a:lvl6pPr>
              <a:defRPr/>
            </a:lvl6pPr>
          </a:lstStyle>
          <a:p>
            <a:pPr lvl="0"/>
            <a:r>
              <a:rPr lang="en-US" dirty="0"/>
              <a:t>Click to add text or choose an icon below to insert other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2" hasCustomPrompt="1"/>
            <p:custDataLst>
              <p:tags r:id="rId3"/>
            </p:custDataLst>
          </p:nvPr>
        </p:nvSpPr>
        <p:spPr>
          <a:xfrm>
            <a:off x="609600" y="838200"/>
            <a:ext cx="11582400" cy="457200"/>
          </a:xfrm>
        </p:spPr>
        <p:txBody>
          <a:bodyPr/>
          <a:lstStyle>
            <a:lvl1pPr marL="0" indent="0">
              <a:buNone/>
              <a:defRPr sz="2000" i="1"/>
            </a:lvl1pPr>
          </a:lstStyle>
          <a:p>
            <a:pPr lvl="0"/>
            <a:r>
              <a:rPr lang="en-US" dirty="0"/>
              <a:t>Click to Add a Subtitle</a:t>
            </a:r>
          </a:p>
        </p:txBody>
      </p:sp>
    </p:spTree>
  </p:cSld>
  <p:clrMapOvr>
    <a:masterClrMapping/>
  </p:clrMapOvr>
  <p:extLst mod="1">
    <p:ext uri="{DCECCB84-F9BA-43D5-87BE-67443E8EF086}">
      <p15:sldGuideLst xmlns:p15="http://schemas.microsoft.com/office/powerpoint/2012/main">
        <p15:guide id="1" pos="384">
          <p15:clr>
            <a:srgbClr val="5ACBF0"/>
          </p15:clr>
        </p15:guide>
        <p15:guide id="2" pos="7296">
          <p15:clr>
            <a:srgbClr val="5ACBF0"/>
          </p15:clr>
        </p15:guide>
        <p15:guide id="3" orient="horz" pos="888">
          <p15:clr>
            <a:srgbClr val="5ACBF0"/>
          </p15:clr>
        </p15:guide>
        <p15:guide id="4" orient="horz" pos="3947">
          <p15:clr>
            <a:srgbClr val="5ACBF0"/>
          </p15:clr>
        </p15:guide>
        <p15:guide id="5" orient="horz" pos="52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pic>
        <p:nvPicPr>
          <p:cNvPr id="3" name="Picture 2"/>
          <p:cNvPicPr>
            <a:picLocks noChangeAspect="1"/>
          </p:cNvPicPr>
          <p:nvPr>
            <p:custDataLst>
              <p:tags r:id="rId1"/>
            </p:custDataLst>
          </p:nvPr>
        </p:nvPicPr>
        <p:blipFill>
          <a:blip r:embed="rId5">
            <a:extLst>
              <a:ext uri="{BEBA8EAE-BF5A-486C-A8C5-ECC9F3942E4B}">
                <a14:imgProps xmlns:a14="http://schemas.microsoft.com/office/drawing/2010/main">
                  <a14:imgLayer r:embed="rId6">
                    <a14:imgEffect>
                      <a14:brightnessContrast bright="-20000"/>
                    </a14:imgEffect>
                  </a14:imgLayer>
                </a14:imgProps>
              </a:ext>
              <a:ext uri="{28A0092B-C50C-407E-A947-70E740481C1C}">
                <a14:useLocalDpi xmlns:a14="http://schemas.microsoft.com/office/drawing/2010/main" val="0"/>
              </a:ext>
            </a:extLst>
          </a:blip>
          <a:stretch>
            <a:fillRect/>
          </a:stretch>
        </p:blipFill>
        <p:spPr bwMode="invGray">
          <a:xfrm>
            <a:off x="-9" y="1215389"/>
            <a:ext cx="12192357" cy="1295438"/>
          </a:xfrm>
          <a:prstGeom prst="rect">
            <a:avLst/>
          </a:prstGeom>
        </p:spPr>
      </p:pic>
      <p:sp>
        <p:nvSpPr>
          <p:cNvPr id="2" name="Title 1"/>
          <p:cNvSpPr>
            <a:spLocks noGrp="1"/>
          </p:cNvSpPr>
          <p:nvPr>
            <p:ph type="title"/>
            <p:custDataLst>
              <p:tags r:id="rId2"/>
            </p:custDataLst>
          </p:nvPr>
        </p:nvSpPr>
        <p:spPr>
          <a:xfrm>
            <a:off x="609600" y="1295400"/>
            <a:ext cx="11582400" cy="1143000"/>
          </a:xfrm>
        </p:spPr>
        <p:txBody>
          <a:bodyPr/>
          <a:lstStyle>
            <a:lvl1pPr>
              <a:defRPr>
                <a:solidFill>
                  <a:srgbClr val="FFFFFF"/>
                </a:solidFill>
                <a:effectLst>
                  <a:outerShdw blurRad="38100" dist="38100" dir="2700000" algn="tl">
                    <a:srgbClr val="000000">
                      <a:alpha val="43137"/>
                    </a:srgbClr>
                  </a:outerShdw>
                </a:effectLst>
              </a:defRPr>
            </a:lvl1pPr>
          </a:lstStyle>
          <a:p>
            <a:r>
              <a:rPr lang="en-US"/>
              <a:t>Click to edit Master title style</a:t>
            </a:r>
            <a:endParaRPr lang="en-US" dirty="0"/>
          </a:p>
        </p:txBody>
      </p:sp>
      <p:sp>
        <p:nvSpPr>
          <p:cNvPr id="7" name="Text Placeholder 6"/>
          <p:cNvSpPr>
            <a:spLocks noGrp="1"/>
          </p:cNvSpPr>
          <p:nvPr>
            <p:ph type="body" sz="quarter" idx="10" hasCustomPrompt="1"/>
            <p:custDataLst>
              <p:tags r:id="rId3"/>
            </p:custDataLst>
          </p:nvPr>
        </p:nvSpPr>
        <p:spPr>
          <a:xfrm>
            <a:off x="1524000" y="2688610"/>
            <a:ext cx="10058400" cy="3559791"/>
          </a:xfrm>
        </p:spPr>
        <p:txBody>
          <a:bodyPr/>
          <a:lstStyle>
            <a:lvl1pPr>
              <a:spcBef>
                <a:spcPts val="1867"/>
              </a:spcBef>
              <a:spcAft>
                <a:spcPts val="0"/>
              </a:spcAft>
              <a:buFontTx/>
              <a:buNone/>
              <a:defRPr baseline="0"/>
            </a:lvl1pPr>
            <a:lvl2pPr>
              <a:buFontTx/>
              <a:buNone/>
              <a:defRPr/>
            </a:lvl2pPr>
            <a:lvl3pPr>
              <a:buFontTx/>
              <a:buNone/>
              <a:defRPr/>
            </a:lvl3pPr>
            <a:lvl4pPr>
              <a:buFontTx/>
              <a:buNone/>
              <a:defRPr/>
            </a:lvl4pPr>
            <a:lvl5pPr>
              <a:buFontTx/>
              <a:buNone/>
              <a:defRPr/>
            </a:lvl5pPr>
          </a:lstStyle>
          <a:p>
            <a:pPr lvl="0"/>
            <a:r>
              <a:rPr lang="en-US" dirty="0"/>
              <a:t>Click to add agenda topics --- no bullets here</a:t>
            </a:r>
          </a:p>
        </p:txBody>
      </p:sp>
    </p:spTree>
  </p:cSld>
  <p:clrMapOvr>
    <a:masterClrMapping/>
  </p:clrMapOvr>
  <p:extLst mod="1">
    <p:ext uri="{DCECCB84-F9BA-43D5-87BE-67443E8EF086}">
      <p15:sldGuideLst xmlns:p15="http://schemas.microsoft.com/office/powerpoint/2012/main">
        <p15:guide id="1" orient="horz" pos="1693">
          <p15:clr>
            <a:srgbClr val="5ACBF0"/>
          </p15:clr>
        </p15:guide>
        <p15:guide id="2" pos="960">
          <p15:clr>
            <a:srgbClr val="5ACBF0"/>
          </p15:clr>
        </p15:guide>
        <p15:guide id="3" pos="7296">
          <p15:clr>
            <a:srgbClr val="5ACBF0"/>
          </p15:clr>
        </p15:guide>
        <p15:guide id="4" orient="horz" pos="3945">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p:cNvPicPr>
            <a:picLocks noChangeAspect="1"/>
          </p:cNvPicPr>
          <p:nvPr>
            <p:custDataLst>
              <p:tags r:id="rId1"/>
            </p:custDataLst>
          </p:nvPr>
        </p:nvPicPr>
        <p:blipFill>
          <a:blip r:embed="rId5">
            <a:extLst>
              <a:ext uri="{BEBA8EAE-BF5A-486C-A8C5-ECC9F3942E4B}">
                <a14:imgProps xmlns:a14="http://schemas.microsoft.com/office/drawing/2010/main">
                  <a14:imgLayer r:embed="rId6">
                    <a14:imgEffect>
                      <a14:brightnessContrast bright="-20000"/>
                    </a14:imgEffect>
                  </a14:imgLayer>
                </a14:imgProps>
              </a:ext>
              <a:ext uri="{28A0092B-C50C-407E-A947-70E740481C1C}">
                <a14:useLocalDpi xmlns:a14="http://schemas.microsoft.com/office/drawing/2010/main" val="0"/>
              </a:ext>
            </a:extLst>
          </a:blip>
          <a:stretch>
            <a:fillRect/>
          </a:stretch>
        </p:blipFill>
        <p:spPr bwMode="invGray">
          <a:xfrm>
            <a:off x="-1" y="2021760"/>
            <a:ext cx="12192005" cy="2540001"/>
          </a:xfrm>
          <a:prstGeom prst="rect">
            <a:avLst/>
          </a:prstGeom>
        </p:spPr>
      </p:pic>
      <p:sp>
        <p:nvSpPr>
          <p:cNvPr id="2" name="Title 1"/>
          <p:cNvSpPr>
            <a:spLocks noGrp="1"/>
          </p:cNvSpPr>
          <p:nvPr>
            <p:ph type="title" hasCustomPrompt="1"/>
            <p:custDataLst>
              <p:tags r:id="rId2"/>
            </p:custDataLst>
          </p:nvPr>
        </p:nvSpPr>
        <p:spPr>
          <a:xfrm>
            <a:off x="609601" y="2010333"/>
            <a:ext cx="10384465" cy="1253863"/>
          </a:xfrm>
        </p:spPr>
        <p:txBody>
          <a:bodyPr anchor="b">
            <a:normAutofit/>
          </a:bodyPr>
          <a:lstStyle>
            <a:lvl1pPr>
              <a:defRPr sz="3400">
                <a:solidFill>
                  <a:srgbClr val="FFFFFF"/>
                </a:solidFill>
                <a:effectLst>
                  <a:outerShdw blurRad="38100" dist="38100" dir="2700000" algn="tl">
                    <a:srgbClr val="000000">
                      <a:alpha val="43137"/>
                    </a:srgbClr>
                  </a:outerShdw>
                </a:effectLst>
              </a:defRPr>
            </a:lvl1pPr>
          </a:lstStyle>
          <a:p>
            <a:r>
              <a:rPr lang="en-US" dirty="0"/>
              <a:t>Click to Add a Title – Transition Slide</a:t>
            </a:r>
          </a:p>
        </p:txBody>
      </p:sp>
      <p:sp>
        <p:nvSpPr>
          <p:cNvPr id="3" name="Text Placeholder 2"/>
          <p:cNvSpPr>
            <a:spLocks noGrp="1"/>
          </p:cNvSpPr>
          <p:nvPr>
            <p:ph type="body" idx="1"/>
            <p:custDataLst>
              <p:tags r:id="rId3"/>
            </p:custDataLst>
          </p:nvPr>
        </p:nvSpPr>
        <p:spPr>
          <a:xfrm>
            <a:off x="609601" y="3430818"/>
            <a:ext cx="10384465" cy="1119515"/>
          </a:xfrm>
        </p:spPr>
        <p:txBody>
          <a:bodyPr/>
          <a:lstStyle>
            <a:lvl1pPr marL="0" indent="0">
              <a:buNone/>
              <a:defRPr sz="2400" i="1">
                <a:solidFill>
                  <a:srgbClr val="FFFFFF"/>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Tree>
  </p:cSld>
  <p:clrMapOvr>
    <a:masterClrMapping/>
  </p:clrMapOvr>
  <p:extLst mod="1">
    <p:ext uri="{DCECCB84-F9BA-43D5-87BE-67443E8EF086}">
      <p15:sldGuideLst xmlns:p15="http://schemas.microsoft.com/office/powerpoint/2012/main">
        <p15:guide id="1" pos="384">
          <p15:clr>
            <a:srgbClr val="5ACBF0"/>
          </p15:clr>
        </p15:guide>
        <p15:guide id="2" pos="6936">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wo Content Sub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custDataLst>
              <p:tags r:id="rId1"/>
            </p:custDataLst>
          </p:nvPr>
        </p:nvSpPr>
        <p:spPr/>
        <p:txBody>
          <a:bodyPr/>
          <a:lstStyle/>
          <a:p>
            <a:r>
              <a:rPr lang="en-US" dirty="0"/>
              <a:t>Click to Add a Title</a:t>
            </a:r>
          </a:p>
        </p:txBody>
      </p:sp>
      <p:sp>
        <p:nvSpPr>
          <p:cNvPr id="3" name="Content Placeholder 2"/>
          <p:cNvSpPr>
            <a:spLocks noGrp="1"/>
          </p:cNvSpPr>
          <p:nvPr>
            <p:ph sz="half" idx="1" hasCustomPrompt="1"/>
            <p:custDataLst>
              <p:tags r:id="rId2"/>
            </p:custDataLst>
          </p:nvPr>
        </p:nvSpPr>
        <p:spPr>
          <a:xfrm>
            <a:off x="609600" y="1414463"/>
            <a:ext cx="5384800" cy="4848225"/>
          </a:xfrm>
        </p:spPr>
        <p:txBody>
          <a:bodyPr vert="horz" lIns="91440" tIns="45720" rIns="91440" bIns="45720" rtlCol="0">
            <a:noAutofit/>
          </a:bodyPr>
          <a:lstStyle>
            <a:lvl1pPr>
              <a:defRPr/>
            </a:lvl1pPr>
            <a:lvl2pPr>
              <a:defRPr/>
            </a:lvl2pPr>
            <a:lvl3pPr>
              <a:defRPr/>
            </a:lvl3pPr>
            <a:lvl4pPr>
              <a:defRPr/>
            </a:lvl4pPr>
            <a:lvl5pPr>
              <a:defRPr/>
            </a:lvl5pPr>
          </a:lstStyle>
          <a:p>
            <a:pPr lvl="0"/>
            <a:r>
              <a:rPr lang="en-US" dirty="0"/>
              <a:t>Click to add text or choose an icon below to insert other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hasCustomPrompt="1"/>
            <p:custDataLst>
              <p:tags r:id="rId3"/>
            </p:custDataLst>
          </p:nvPr>
        </p:nvSpPr>
        <p:spPr>
          <a:xfrm>
            <a:off x="6197600" y="1414463"/>
            <a:ext cx="5384800" cy="4848225"/>
          </a:xfrm>
        </p:spPr>
        <p:txBody>
          <a:bodyPr vert="horz" lIns="91440" tIns="45720" rIns="91440" bIns="45720" rtlCol="0">
            <a:noAutofit/>
          </a:bodyPr>
          <a:lstStyle>
            <a:lvl1pPr>
              <a:defRPr/>
            </a:lvl1pPr>
            <a:lvl2pPr>
              <a:defRPr/>
            </a:lvl2pPr>
            <a:lvl3pPr>
              <a:defRPr/>
            </a:lvl3pPr>
            <a:lvl4pPr>
              <a:defRPr baseline="0"/>
            </a:lvl4pPr>
            <a:lvl5pPr>
              <a:defRPr baseline="0"/>
            </a:lvl5pPr>
          </a:lstStyle>
          <a:p>
            <a:pPr lvl="0"/>
            <a:r>
              <a:rPr lang="en-US" dirty="0"/>
              <a:t>Click to add text or choose an icon below to insert other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6"/>
          <p:cNvSpPr>
            <a:spLocks noGrp="1"/>
          </p:cNvSpPr>
          <p:nvPr>
            <p:ph type="body" sz="quarter" idx="12" hasCustomPrompt="1"/>
            <p:custDataLst>
              <p:tags r:id="rId4"/>
            </p:custDataLst>
          </p:nvPr>
        </p:nvSpPr>
        <p:spPr>
          <a:xfrm>
            <a:off x="609600" y="838200"/>
            <a:ext cx="11582400" cy="457200"/>
          </a:xfrm>
        </p:spPr>
        <p:txBody>
          <a:bodyPr/>
          <a:lstStyle>
            <a:lvl1pPr marL="0" indent="0">
              <a:buNone/>
              <a:defRPr sz="2000" i="1"/>
            </a:lvl1pPr>
          </a:lstStyle>
          <a:p>
            <a:pPr lvl="0"/>
            <a:r>
              <a:rPr lang="en-US" dirty="0"/>
              <a:t>Click to Add a Subtitle</a:t>
            </a:r>
          </a:p>
        </p:txBody>
      </p:sp>
    </p:spTree>
  </p:cSld>
  <p:clrMapOvr>
    <a:overrideClrMapping bg1="lt1" tx1="dk1" bg2="lt2" tx2="dk2" accent1="accent1" accent2="accent2" accent3="accent3" accent4="accent4" accent5="accent5" accent6="accent6" hlink="hlink" folHlink="folHlink"/>
  </p:clrMapOvr>
  <p:extLst mod="1">
    <p:ext uri="{DCECCB84-F9BA-43D5-87BE-67443E8EF086}">
      <p15:sldGuideLst xmlns:p15="http://schemas.microsoft.com/office/powerpoint/2012/main">
        <p15:guide id="1" pos="384">
          <p15:clr>
            <a:srgbClr val="5ACBF0"/>
          </p15:clr>
        </p15:guide>
        <p15:guide id="2" pos="7296">
          <p15:clr>
            <a:srgbClr val="5ACBF0"/>
          </p15:clr>
        </p15:guide>
        <p15:guide id="3" orient="horz" pos="888">
          <p15:clr>
            <a:srgbClr val="5ACBF0"/>
          </p15:clr>
        </p15:guide>
        <p15:guide id="4" orient="horz" pos="3945">
          <p15:clr>
            <a:srgbClr val="5ACBF0"/>
          </p15:clr>
        </p15:guide>
        <p15:guide id="5" orient="horz" pos="52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lstStyle/>
          <a:p>
            <a:r>
              <a:rPr lang="en-US"/>
              <a:t>Click to edit Master title style</a:t>
            </a:r>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ags" Target="../tags/tag4.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ags" Target="../tags/tag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ags" Target="../tags/tag7.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ags" Target="../tags/tag2.xml"/><Relationship Id="rId32"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ags" Target="../tags/tag1.xml"/><Relationship Id="rId28" Type="http://schemas.openxmlformats.org/officeDocument/2006/relationships/tags" Target="../tags/tag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ags" Target="../tags/tag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 Id="rId27" Type="http://schemas.openxmlformats.org/officeDocument/2006/relationships/tags" Target="../tags/tag5.xml"/><Relationship Id="rId30" Type="http://schemas.openxmlformats.org/officeDocument/2006/relationships/tags" Target="../tags/tag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custDataLst>
              <p:tags r:id="rId23"/>
            </p:custDataLst>
          </p:nvPr>
        </p:nvSpPr>
        <p:spPr>
          <a:xfrm>
            <a:off x="609600" y="68574"/>
            <a:ext cx="11581896" cy="1143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custDataLst>
              <p:tags r:id="rId24"/>
            </p:custDataLst>
          </p:nvPr>
        </p:nvSpPr>
        <p:spPr>
          <a:xfrm>
            <a:off x="609600" y="1414463"/>
            <a:ext cx="10972800" cy="4848225"/>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a:t>
            </a:r>
          </a:p>
          <a:p>
            <a:pPr lvl="6"/>
            <a:r>
              <a:rPr lang="en-US" dirty="0"/>
              <a:t>Seven</a:t>
            </a:r>
          </a:p>
          <a:p>
            <a:pPr lvl="7"/>
            <a:r>
              <a:rPr lang="en-US" dirty="0"/>
              <a:t>Eight</a:t>
            </a:r>
          </a:p>
          <a:p>
            <a:pPr lvl="8"/>
            <a:r>
              <a:rPr lang="en-US" dirty="0"/>
              <a:t>Nine</a:t>
            </a:r>
          </a:p>
        </p:txBody>
      </p:sp>
      <p:pic>
        <p:nvPicPr>
          <p:cNvPr id="7" name="Picture 6"/>
          <p:cNvPicPr>
            <a:picLocks noChangeAspect="1"/>
          </p:cNvPicPr>
          <p:nvPr>
            <p:custDataLst>
              <p:tags r:id="rId25"/>
            </p:custDataLst>
          </p:nvPr>
        </p:nvPicPr>
        <p:blipFill>
          <a:blip r:embed="rId32"/>
          <a:stretch>
            <a:fillRect/>
          </a:stretch>
        </p:blipFill>
        <p:spPr>
          <a:xfrm>
            <a:off x="11101153" y="6542971"/>
            <a:ext cx="881902" cy="217536"/>
          </a:xfrm>
          <a:prstGeom prst="rect">
            <a:avLst/>
          </a:prstGeom>
        </p:spPr>
      </p:pic>
      <p:sp>
        <p:nvSpPr>
          <p:cNvPr id="8" name="TextBox 7"/>
          <p:cNvSpPr txBox="1"/>
          <p:nvPr>
            <p:custDataLst>
              <p:tags r:id="rId26"/>
            </p:custDataLst>
          </p:nvPr>
        </p:nvSpPr>
        <p:spPr>
          <a:xfrm>
            <a:off x="163812" y="6516189"/>
            <a:ext cx="3759200" cy="230832"/>
          </a:xfrm>
          <a:prstGeom prst="rect">
            <a:avLst/>
          </a:prstGeom>
          <a:noFill/>
        </p:spPr>
        <p:txBody>
          <a:bodyPr wrap="square" rtlCol="0">
            <a:spAutoFit/>
          </a:bodyPr>
          <a:lstStyle/>
          <a:p>
            <a:r>
              <a:rPr lang="en-US" sz="900" dirty="0">
                <a:solidFill>
                  <a:schemeClr val="tx1">
                    <a:lumMod val="50000"/>
                    <a:lumOff val="50000"/>
                  </a:schemeClr>
                </a:solidFill>
              </a:rPr>
              <a:t>© 2017 Synopsys, Inc. </a:t>
            </a:r>
          </a:p>
        </p:txBody>
      </p:sp>
      <p:sp>
        <p:nvSpPr>
          <p:cNvPr id="9" name="TextBox 8"/>
          <p:cNvSpPr txBox="1"/>
          <p:nvPr>
            <p:custDataLst>
              <p:tags r:id="rId27"/>
            </p:custDataLst>
          </p:nvPr>
        </p:nvSpPr>
        <p:spPr>
          <a:xfrm>
            <a:off x="1157671" y="6516189"/>
            <a:ext cx="853440" cy="230832"/>
          </a:xfrm>
          <a:prstGeom prst="rect">
            <a:avLst/>
          </a:prstGeom>
          <a:noFill/>
        </p:spPr>
        <p:txBody>
          <a:bodyPr wrap="square" rtlCol="0">
            <a:spAutoFit/>
          </a:bodyPr>
          <a:lstStyle/>
          <a:p>
            <a:pPr algn="ctr"/>
            <a:fld id="{CAE2347F-76BC-4690-80B5-B24BA0EA7B0A}" type="slidenum">
              <a:rPr lang="en-US" sz="900" dirty="0">
                <a:solidFill>
                  <a:schemeClr val="tx1">
                    <a:lumMod val="50000"/>
                    <a:lumOff val="50000"/>
                  </a:schemeClr>
                </a:solidFill>
              </a:rPr>
              <a:pPr algn="ctr"/>
              <a:t>‹#›</a:t>
            </a:fld>
            <a:endParaRPr lang="en-US" sz="900" dirty="0">
              <a:solidFill>
                <a:schemeClr val="tx1">
                  <a:lumMod val="50000"/>
                  <a:lumOff val="50000"/>
                </a:schemeClr>
              </a:solidFill>
            </a:endParaRPr>
          </a:p>
        </p:txBody>
      </p:sp>
      <p:sp>
        <p:nvSpPr>
          <p:cNvPr id="10" name="TaggedShape" hidden="1"/>
          <p:cNvSpPr/>
          <p:nvPr>
            <p:custDataLst>
              <p:tags r:id="rId28"/>
            </p:custDataLst>
          </p:nvPr>
        </p:nvSpPr>
        <p:spPr>
          <a:xfrm>
            <a:off x="0" y="0"/>
            <a:ext cx="12700" cy="127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4" name="TaggedShape" hidden="1"/>
          <p:cNvSpPr/>
          <p:nvPr>
            <p:custDataLst>
              <p:tags r:id="rId29"/>
            </p:custDataLst>
          </p:nvPr>
        </p:nvSpPr>
        <p:spPr>
          <a:xfrm>
            <a:off x="0" y="0"/>
            <a:ext cx="12700" cy="127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5" name="TaggedShape" hidden="1"/>
          <p:cNvSpPr/>
          <p:nvPr>
            <p:custDataLst>
              <p:tags r:id="rId30"/>
            </p:custDataLst>
          </p:nvPr>
        </p:nvSpPr>
        <p:spPr>
          <a:xfrm>
            <a:off x="0" y="0"/>
            <a:ext cx="12700" cy="127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6" name="TaggedShape" hidden="1"/>
          <p:cNvSpPr/>
          <p:nvPr>
            <p:custDataLst>
              <p:tags r:id="rId31"/>
            </p:custDataLst>
          </p:nvPr>
        </p:nvSpPr>
        <p:spPr>
          <a:xfrm>
            <a:off x="0" y="0"/>
            <a:ext cx="12700" cy="127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60" r:id="rId3"/>
    <p:sldLayoutId id="2147483676" r:id="rId4"/>
    <p:sldLayoutId id="2147483661" r:id="rId5"/>
    <p:sldLayoutId id="2147483662" r:id="rId6"/>
    <p:sldLayoutId id="2147483651" r:id="rId7"/>
    <p:sldLayoutId id="2147483663" r:id="rId8"/>
    <p:sldLayoutId id="2147483675" r:id="rId9"/>
    <p:sldLayoutId id="2147483655" r:id="rId10"/>
    <p:sldLayoutId id="2147483664" r:id="rId11"/>
    <p:sldLayoutId id="2147483665" r:id="rId12"/>
    <p:sldLayoutId id="2147483666" r:id="rId13"/>
    <p:sldLayoutId id="2147483667" r:id="rId14"/>
    <p:sldLayoutId id="2147483668" r:id="rId15"/>
    <p:sldLayoutId id="2147483669" r:id="rId16"/>
    <p:sldLayoutId id="2147483670" r:id="rId17"/>
    <p:sldLayoutId id="2147483671" r:id="rId18"/>
    <p:sldLayoutId id="2147483672" r:id="rId19"/>
    <p:sldLayoutId id="2147483658" r:id="rId20"/>
    <p:sldLayoutId id="2147483659" r:id="rId21"/>
  </p:sldLayoutIdLst>
  <p:txStyles>
    <p:titleStyle>
      <a:lvl1pPr algn="l" defTabSz="914400" rtl="0" eaLnBrk="1" latinLnBrk="0" hangingPunct="1">
        <a:lnSpc>
          <a:spcPct val="100000"/>
        </a:lnSpc>
        <a:spcBef>
          <a:spcPct val="0"/>
        </a:spcBef>
        <a:buNone/>
        <a:defRPr sz="3200" b="1" kern="1200">
          <a:solidFill>
            <a:schemeClr val="tx1"/>
          </a:solidFill>
          <a:latin typeface="+mj-lt"/>
          <a:ea typeface="+mj-ea"/>
          <a:cs typeface="+mj-cs"/>
        </a:defRPr>
      </a:lvl1pPr>
    </p:titleStyle>
    <p:bodyStyle>
      <a:lvl1pPr marL="164592" indent="-164592" algn="l" defTabSz="914400" rtl="0" eaLnBrk="1" latinLnBrk="0" hangingPunct="1">
        <a:lnSpc>
          <a:spcPct val="100000"/>
        </a:lnSpc>
        <a:spcBef>
          <a:spcPts val="600"/>
        </a:spcBef>
        <a:buClr>
          <a:schemeClr val="tx1"/>
        </a:buClr>
        <a:buFont typeface="Arial" panose="020B0604020202020204" pitchFamily="34" charset="0"/>
        <a:buChar char="•"/>
        <a:defRPr sz="2000" kern="1200">
          <a:solidFill>
            <a:schemeClr val="tx1"/>
          </a:solidFill>
          <a:latin typeface="+mn-lt"/>
          <a:ea typeface="+mn-ea"/>
          <a:cs typeface="+mn-cs"/>
        </a:defRPr>
      </a:lvl1pPr>
      <a:lvl2pPr marL="457200" indent="-164592" algn="l" defTabSz="914400" rtl="0" eaLnBrk="1" latinLnBrk="0" hangingPunct="1">
        <a:lnSpc>
          <a:spcPct val="100000"/>
        </a:lnSpc>
        <a:spcBef>
          <a:spcPts val="600"/>
        </a:spcBef>
        <a:buClr>
          <a:schemeClr val="tx1"/>
        </a:buClr>
        <a:buFont typeface="Arial" panose="020B0604020202020204" pitchFamily="34" charset="0"/>
        <a:buChar char="–"/>
        <a:defRPr sz="1800" kern="1200">
          <a:solidFill>
            <a:schemeClr val="tx1"/>
          </a:solidFill>
          <a:latin typeface="+mn-lt"/>
          <a:ea typeface="+mn-ea"/>
          <a:cs typeface="+mn-cs"/>
        </a:defRPr>
      </a:lvl2pPr>
      <a:lvl3pPr marL="740664" indent="-164592" algn="l" defTabSz="914400" rtl="0" eaLnBrk="1" latinLnBrk="0" hangingPunct="1">
        <a:lnSpc>
          <a:spcPct val="100000"/>
        </a:lnSpc>
        <a:spcBef>
          <a:spcPts val="600"/>
        </a:spcBef>
        <a:buClr>
          <a:schemeClr val="tx1"/>
        </a:buClr>
        <a:buFont typeface="Arial" panose="020B0604020202020204" pitchFamily="34" charset="0"/>
        <a:buChar char="–"/>
        <a:defRPr sz="1600" kern="1200">
          <a:solidFill>
            <a:schemeClr val="tx1"/>
          </a:solidFill>
          <a:latin typeface="+mn-lt"/>
          <a:ea typeface="+mn-ea"/>
          <a:cs typeface="+mn-cs"/>
        </a:defRPr>
      </a:lvl3pPr>
      <a:lvl4pPr marL="1033272" indent="-164592"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4pPr>
      <a:lvl5pPr marL="1033272" indent="-164592"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5pPr>
      <a:lvl6pPr marL="1033272" indent="-164592"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6pPr>
      <a:lvl7pPr marL="1033272" indent="-164592"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7pPr>
      <a:lvl8pPr marL="1033272" indent="-164592"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8pPr>
      <a:lvl9pPr marL="1033272" indent="-164592"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A4A3A4"/>
          </p15:clr>
        </p15:guide>
        <p15:guide id="3" pos="3840">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fromwiz.com/share/s/1CGZRH2S1Aro2gtjMB0TJPbh2WMt0I1fPkJq26Z6cI3pS8GI" TargetMode="External"/><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1.gif"/><Relationship Id="rId2" Type="http://schemas.openxmlformats.org/officeDocument/2006/relationships/hyperlink" Target="https://github.com/yenchenlin/DeepLearningFlappyBird"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hyperlink" Target="https://arxiv.org/abs/1312.5602" TargetMode="External"/><Relationship Id="rId5" Type="http://schemas.openxmlformats.org/officeDocument/2006/relationships/image" Target="../media/image6.emf"/><Relationship Id="rId4" Type="http://schemas.openxmlformats.org/officeDocument/2006/relationships/oleObject" Target="../embeddings/oleObject1.bin"/></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10.gif"/><Relationship Id="rId5" Type="http://schemas.openxmlformats.org/officeDocument/2006/relationships/image" Target="../media/image8.emf"/><Relationship Id="rId4" Type="http://schemas.openxmlformats.org/officeDocument/2006/relationships/oleObject" Target="../embeddings/oleObject2.bin"/></Relationships>
</file>

<file path=ppt/slides/_rels/slide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Deep Learning:</a:t>
            </a:r>
            <a:br>
              <a:rPr lang="en-US" dirty="0"/>
            </a:br>
            <a:r>
              <a:rPr lang="en-US" dirty="0"/>
              <a:t>-- Reinforcement Learning for strategy selection</a:t>
            </a:r>
          </a:p>
        </p:txBody>
      </p:sp>
      <p:sp>
        <p:nvSpPr>
          <p:cNvPr id="3" name="Subtitle 2"/>
          <p:cNvSpPr>
            <a:spLocks noGrp="1"/>
          </p:cNvSpPr>
          <p:nvPr>
            <p:ph type="subTitle" idx="1"/>
          </p:nvPr>
        </p:nvSpPr>
        <p:spPr/>
        <p:txBody>
          <a:bodyPr/>
          <a:lstStyle/>
          <a:p>
            <a:r>
              <a:rPr lang="en-US" dirty="0"/>
              <a:t>Yifei Huang</a:t>
            </a:r>
          </a:p>
        </p:txBody>
      </p:sp>
    </p:spTree>
    <p:extLst>
      <p:ext uri="{BB962C8B-B14F-4D97-AF65-F5344CB8AC3E}">
        <p14:creationId xmlns:p14="http://schemas.microsoft.com/office/powerpoint/2010/main" val="22786043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113AE2-8ADD-45A3-A44B-0B5A741FA7DC}"/>
              </a:ext>
            </a:extLst>
          </p:cNvPr>
          <p:cNvSpPr>
            <a:spLocks noGrp="1"/>
          </p:cNvSpPr>
          <p:nvPr>
            <p:ph type="title"/>
          </p:nvPr>
        </p:nvSpPr>
        <p:spPr/>
        <p:txBody>
          <a:bodyPr/>
          <a:lstStyle/>
          <a:p>
            <a:r>
              <a:rPr lang="en-US" altLang="zh-CN" dirty="0"/>
              <a:t>Q Learning and </a:t>
            </a:r>
            <a:r>
              <a:rPr lang="en-US" altLang="zh-CN" dirty="0" err="1"/>
              <a:t>BellMan</a:t>
            </a:r>
            <a:r>
              <a:rPr lang="en-US" altLang="zh-CN" dirty="0"/>
              <a:t> Equation</a:t>
            </a:r>
            <a:endParaRPr lang="zh-CN" altLang="en-US" dirty="0"/>
          </a:p>
        </p:txBody>
      </p:sp>
      <p:pic>
        <p:nvPicPr>
          <p:cNvPr id="4" name="Picture 3"/>
          <p:cNvPicPr>
            <a:picLocks noChangeAspect="1"/>
          </p:cNvPicPr>
          <p:nvPr/>
        </p:nvPicPr>
        <p:blipFill>
          <a:blip r:embed="rId2"/>
          <a:stretch>
            <a:fillRect/>
          </a:stretch>
        </p:blipFill>
        <p:spPr>
          <a:xfrm>
            <a:off x="993419" y="1354688"/>
            <a:ext cx="8562975" cy="4857750"/>
          </a:xfrm>
          <a:prstGeom prst="rect">
            <a:avLst/>
          </a:prstGeom>
        </p:spPr>
      </p:pic>
    </p:spTree>
    <p:extLst>
      <p:ext uri="{BB962C8B-B14F-4D97-AF65-F5344CB8AC3E}">
        <p14:creationId xmlns:p14="http://schemas.microsoft.com/office/powerpoint/2010/main" val="16535774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B9AC43-4B83-4B30-9AEB-F2C90BD55E88}"/>
              </a:ext>
            </a:extLst>
          </p:cNvPr>
          <p:cNvSpPr>
            <a:spLocks noGrp="1"/>
          </p:cNvSpPr>
          <p:nvPr>
            <p:ph type="title"/>
          </p:nvPr>
        </p:nvSpPr>
        <p:spPr/>
        <p:txBody>
          <a:bodyPr/>
          <a:lstStyle/>
          <a:p>
            <a:r>
              <a:rPr lang="en-US" altLang="zh-CN" dirty="0"/>
              <a:t>Q-Table Learning</a:t>
            </a:r>
            <a:endParaRPr lang="zh-CN" altLang="en-US" dirty="0"/>
          </a:p>
        </p:txBody>
      </p:sp>
      <p:pic>
        <p:nvPicPr>
          <p:cNvPr id="5122" name="Picture 2" descr="http://img.blog.csdn.net/20130717235436015">
            <a:extLst>
              <a:ext uri="{FF2B5EF4-FFF2-40B4-BE49-F238E27FC236}">
                <a16:creationId xmlns:a16="http://schemas.microsoft.com/office/drawing/2014/main" id="{BCFDDCC4-B105-4437-8260-E66F377E74E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3454" t="20443" r="23210" b="48079"/>
          <a:stretch/>
        </p:blipFill>
        <p:spPr bwMode="auto">
          <a:xfrm>
            <a:off x="725864" y="1960776"/>
            <a:ext cx="5272548" cy="3289954"/>
          </a:xfrm>
          <a:prstGeom prst="rect">
            <a:avLst/>
          </a:prstGeom>
          <a:noFill/>
          <a:extLst>
            <a:ext uri="{909E8E84-426E-40DD-AFC4-6F175D3DCCD1}">
              <a14:hiddenFill xmlns:a14="http://schemas.microsoft.com/office/drawing/2010/main">
                <a:solidFill>
                  <a:srgbClr val="FFFFFF"/>
                </a:solidFill>
              </a14:hiddenFill>
            </a:ext>
          </a:extLst>
        </p:spPr>
      </p:pic>
      <p:pic>
        <p:nvPicPr>
          <p:cNvPr id="67" name="Picture 2" descr="http://img.blog.csdn.net/20130717235436015">
            <a:extLst>
              <a:ext uri="{FF2B5EF4-FFF2-40B4-BE49-F238E27FC236}">
                <a16:creationId xmlns:a16="http://schemas.microsoft.com/office/drawing/2014/main" id="{A9020A46-2B19-4D2F-8BAD-227D467136F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370" t="65529" r="26723" b="6017"/>
          <a:stretch/>
        </p:blipFill>
        <p:spPr bwMode="auto">
          <a:xfrm>
            <a:off x="6598511" y="1734530"/>
            <a:ext cx="5090726" cy="3410295"/>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a:extLst>
              <a:ext uri="{FF2B5EF4-FFF2-40B4-BE49-F238E27FC236}">
                <a16:creationId xmlns:a16="http://schemas.microsoft.com/office/drawing/2014/main" id="{6E6155EE-C19B-4C49-8706-E039C80484B7}"/>
              </a:ext>
            </a:extLst>
          </p:cNvPr>
          <p:cNvSpPr txBox="1"/>
          <p:nvPr/>
        </p:nvSpPr>
        <p:spPr>
          <a:xfrm>
            <a:off x="2868383" y="5999932"/>
            <a:ext cx="9161482" cy="646331"/>
          </a:xfrm>
          <a:prstGeom prst="rect">
            <a:avLst/>
          </a:prstGeom>
          <a:noFill/>
        </p:spPr>
        <p:txBody>
          <a:bodyPr wrap="none" rtlCol="0">
            <a:spAutoFit/>
          </a:bodyPr>
          <a:lstStyle/>
          <a:p>
            <a:r>
              <a:rPr lang="en-US" altLang="zh-CN" i="1" dirty="0">
                <a:hlinkClick r:id="rId3"/>
              </a:rPr>
              <a:t>http://fromwiz.com/share/s/1CGZRH2S1Aro2gtjMB0TJPbh2WMt0I1fPkJq26Z6cI3pS8GI</a:t>
            </a:r>
            <a:endParaRPr lang="en-US" altLang="zh-CN" i="1" dirty="0"/>
          </a:p>
          <a:p>
            <a:endParaRPr lang="zh-CN" altLang="en-US" sz="1800" i="1" dirty="0"/>
          </a:p>
        </p:txBody>
      </p:sp>
    </p:spTree>
    <p:extLst>
      <p:ext uri="{BB962C8B-B14F-4D97-AF65-F5344CB8AC3E}">
        <p14:creationId xmlns:p14="http://schemas.microsoft.com/office/powerpoint/2010/main" val="13784824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7A000D-9424-4372-86BE-4526ACDBCDB5}"/>
              </a:ext>
            </a:extLst>
          </p:cNvPr>
          <p:cNvSpPr>
            <a:spLocks noGrp="1"/>
          </p:cNvSpPr>
          <p:nvPr>
            <p:ph type="title"/>
          </p:nvPr>
        </p:nvSpPr>
        <p:spPr/>
        <p:txBody>
          <a:bodyPr/>
          <a:lstStyle/>
          <a:p>
            <a:r>
              <a:rPr lang="en-US" altLang="zh-CN" dirty="0"/>
              <a:t>Build R-table</a:t>
            </a:r>
            <a:endParaRPr lang="zh-CN" altLang="en-US" dirty="0"/>
          </a:p>
        </p:txBody>
      </p:sp>
      <p:pic>
        <p:nvPicPr>
          <p:cNvPr id="4" name="图片 3">
            <a:extLst>
              <a:ext uri="{FF2B5EF4-FFF2-40B4-BE49-F238E27FC236}">
                <a16:creationId xmlns:a16="http://schemas.microsoft.com/office/drawing/2014/main" id="{117299D6-7B83-40CD-B676-7CB822F3366E}"/>
              </a:ext>
            </a:extLst>
          </p:cNvPr>
          <p:cNvPicPr>
            <a:picLocks noChangeAspect="1"/>
          </p:cNvPicPr>
          <p:nvPr/>
        </p:nvPicPr>
        <p:blipFill rotWithShape="1">
          <a:blip r:embed="rId2"/>
          <a:srcRect l="8590" r="5017"/>
          <a:stretch/>
        </p:blipFill>
        <p:spPr>
          <a:xfrm>
            <a:off x="457494" y="1537698"/>
            <a:ext cx="6130565" cy="4200525"/>
          </a:xfrm>
          <a:prstGeom prst="rect">
            <a:avLst/>
          </a:prstGeom>
        </p:spPr>
      </p:pic>
      <p:pic>
        <p:nvPicPr>
          <p:cNvPr id="6" name="图片 5">
            <a:extLst>
              <a:ext uri="{FF2B5EF4-FFF2-40B4-BE49-F238E27FC236}">
                <a16:creationId xmlns:a16="http://schemas.microsoft.com/office/drawing/2014/main" id="{0B62E48A-764A-4AF7-A7CC-8EBF8DDBC746}"/>
              </a:ext>
            </a:extLst>
          </p:cNvPr>
          <p:cNvPicPr>
            <a:picLocks noChangeAspect="1"/>
          </p:cNvPicPr>
          <p:nvPr/>
        </p:nvPicPr>
        <p:blipFill rotWithShape="1">
          <a:blip r:embed="rId3"/>
          <a:srcRect l="14658" r="10519"/>
          <a:stretch/>
        </p:blipFill>
        <p:spPr>
          <a:xfrm>
            <a:off x="6693031" y="1715922"/>
            <a:ext cx="4939646" cy="3730409"/>
          </a:xfrm>
          <a:prstGeom prst="rect">
            <a:avLst/>
          </a:prstGeom>
        </p:spPr>
      </p:pic>
    </p:spTree>
    <p:extLst>
      <p:ext uri="{BB962C8B-B14F-4D97-AF65-F5344CB8AC3E}">
        <p14:creationId xmlns:p14="http://schemas.microsoft.com/office/powerpoint/2010/main" val="15369857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17">
            <a:extLst>
              <a:ext uri="{FF2B5EF4-FFF2-40B4-BE49-F238E27FC236}">
                <a16:creationId xmlns:a16="http://schemas.microsoft.com/office/drawing/2014/main" id="{D0F9A56D-D0D1-45F2-8C61-B932AE756DDD}"/>
              </a:ext>
            </a:extLst>
          </p:cNvPr>
          <p:cNvPicPr>
            <a:picLocks noChangeAspect="1"/>
          </p:cNvPicPr>
          <p:nvPr/>
        </p:nvPicPr>
        <p:blipFill>
          <a:blip r:embed="rId2"/>
          <a:stretch>
            <a:fillRect/>
          </a:stretch>
        </p:blipFill>
        <p:spPr>
          <a:xfrm>
            <a:off x="250848" y="3358936"/>
            <a:ext cx="4303438" cy="2780806"/>
          </a:xfrm>
          <a:prstGeom prst="rect">
            <a:avLst/>
          </a:prstGeom>
        </p:spPr>
      </p:pic>
      <p:sp>
        <p:nvSpPr>
          <p:cNvPr id="2" name="标题 1">
            <a:extLst>
              <a:ext uri="{FF2B5EF4-FFF2-40B4-BE49-F238E27FC236}">
                <a16:creationId xmlns:a16="http://schemas.microsoft.com/office/drawing/2014/main" id="{642D64B4-8612-4EDB-ADF6-FBFE60CDAC95}"/>
              </a:ext>
            </a:extLst>
          </p:cNvPr>
          <p:cNvSpPr>
            <a:spLocks noGrp="1"/>
          </p:cNvSpPr>
          <p:nvPr>
            <p:ph type="title"/>
          </p:nvPr>
        </p:nvSpPr>
        <p:spPr/>
        <p:txBody>
          <a:bodyPr/>
          <a:lstStyle/>
          <a:p>
            <a:r>
              <a:rPr lang="en-US" altLang="zh-CN" dirty="0"/>
              <a:t>Update Q </a:t>
            </a:r>
            <a:r>
              <a:rPr lang="en-US" altLang="zh-CN" dirty="0" err="1"/>
              <a:t>tablee</a:t>
            </a:r>
            <a:endParaRPr lang="zh-CN" altLang="en-US" dirty="0"/>
          </a:p>
        </p:txBody>
      </p:sp>
      <p:pic>
        <p:nvPicPr>
          <p:cNvPr id="4" name="图片 3">
            <a:extLst>
              <a:ext uri="{FF2B5EF4-FFF2-40B4-BE49-F238E27FC236}">
                <a16:creationId xmlns:a16="http://schemas.microsoft.com/office/drawing/2014/main" id="{0657BC2B-3403-4D14-8C1F-7B2F24DC0147}"/>
              </a:ext>
            </a:extLst>
          </p:cNvPr>
          <p:cNvPicPr>
            <a:picLocks noChangeAspect="1"/>
          </p:cNvPicPr>
          <p:nvPr/>
        </p:nvPicPr>
        <p:blipFill>
          <a:blip r:embed="rId3"/>
          <a:stretch>
            <a:fillRect/>
          </a:stretch>
        </p:blipFill>
        <p:spPr>
          <a:xfrm>
            <a:off x="0" y="1358134"/>
            <a:ext cx="2694319" cy="2085329"/>
          </a:xfrm>
          <a:prstGeom prst="rect">
            <a:avLst/>
          </a:prstGeom>
        </p:spPr>
      </p:pic>
      <p:pic>
        <p:nvPicPr>
          <p:cNvPr id="6" name="图片 5">
            <a:extLst>
              <a:ext uri="{FF2B5EF4-FFF2-40B4-BE49-F238E27FC236}">
                <a16:creationId xmlns:a16="http://schemas.microsoft.com/office/drawing/2014/main" id="{04696318-A975-41D0-B7BF-77FF9F71640E}"/>
              </a:ext>
            </a:extLst>
          </p:cNvPr>
          <p:cNvPicPr>
            <a:picLocks noChangeAspect="1"/>
          </p:cNvPicPr>
          <p:nvPr/>
        </p:nvPicPr>
        <p:blipFill>
          <a:blip r:embed="rId4"/>
          <a:stretch>
            <a:fillRect/>
          </a:stretch>
        </p:blipFill>
        <p:spPr>
          <a:xfrm>
            <a:off x="8562471" y="0"/>
            <a:ext cx="3629025" cy="2286000"/>
          </a:xfrm>
          <a:prstGeom prst="rect">
            <a:avLst/>
          </a:prstGeom>
        </p:spPr>
      </p:pic>
      <p:pic>
        <p:nvPicPr>
          <p:cNvPr id="7" name="图片 6">
            <a:extLst>
              <a:ext uri="{FF2B5EF4-FFF2-40B4-BE49-F238E27FC236}">
                <a16:creationId xmlns:a16="http://schemas.microsoft.com/office/drawing/2014/main" id="{63D45D01-6176-48D3-8FF4-3834EB8662D6}"/>
              </a:ext>
            </a:extLst>
          </p:cNvPr>
          <p:cNvPicPr>
            <a:picLocks noChangeAspect="1"/>
          </p:cNvPicPr>
          <p:nvPr/>
        </p:nvPicPr>
        <p:blipFill>
          <a:blip r:embed="rId5"/>
          <a:stretch>
            <a:fillRect/>
          </a:stretch>
        </p:blipFill>
        <p:spPr>
          <a:xfrm>
            <a:off x="2694319" y="1301222"/>
            <a:ext cx="3211161" cy="2134187"/>
          </a:xfrm>
          <a:prstGeom prst="rect">
            <a:avLst/>
          </a:prstGeom>
        </p:spPr>
      </p:pic>
      <p:sp>
        <p:nvSpPr>
          <p:cNvPr id="9" name="矩形: 圆角 8">
            <a:extLst>
              <a:ext uri="{FF2B5EF4-FFF2-40B4-BE49-F238E27FC236}">
                <a16:creationId xmlns:a16="http://schemas.microsoft.com/office/drawing/2014/main" id="{AA84C8BE-27AF-4FA4-ABC7-710336436B05}"/>
              </a:ext>
            </a:extLst>
          </p:cNvPr>
          <p:cNvSpPr/>
          <p:nvPr/>
        </p:nvSpPr>
        <p:spPr>
          <a:xfrm>
            <a:off x="3988641" y="2384189"/>
            <a:ext cx="452486" cy="320511"/>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p>
        </p:txBody>
      </p:sp>
      <p:sp>
        <p:nvSpPr>
          <p:cNvPr id="10" name="矩形: 圆角 9">
            <a:extLst>
              <a:ext uri="{FF2B5EF4-FFF2-40B4-BE49-F238E27FC236}">
                <a16:creationId xmlns:a16="http://schemas.microsoft.com/office/drawing/2014/main" id="{0E2288CE-6F74-4C78-993E-6BC51454998A}"/>
              </a:ext>
            </a:extLst>
          </p:cNvPr>
          <p:cNvSpPr/>
          <p:nvPr/>
        </p:nvSpPr>
        <p:spPr>
          <a:xfrm>
            <a:off x="2176324" y="1955458"/>
            <a:ext cx="452486" cy="320511"/>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p>
        </p:txBody>
      </p:sp>
      <p:pic>
        <p:nvPicPr>
          <p:cNvPr id="12" name="图片 11">
            <a:extLst>
              <a:ext uri="{FF2B5EF4-FFF2-40B4-BE49-F238E27FC236}">
                <a16:creationId xmlns:a16="http://schemas.microsoft.com/office/drawing/2014/main" id="{AF90706C-F2AF-483C-97F9-5806656B382C}"/>
              </a:ext>
            </a:extLst>
          </p:cNvPr>
          <p:cNvPicPr>
            <a:picLocks noChangeAspect="1"/>
          </p:cNvPicPr>
          <p:nvPr/>
        </p:nvPicPr>
        <p:blipFill>
          <a:blip r:embed="rId6"/>
          <a:stretch>
            <a:fillRect/>
          </a:stretch>
        </p:blipFill>
        <p:spPr>
          <a:xfrm>
            <a:off x="5905480" y="1477318"/>
            <a:ext cx="3467406" cy="1846960"/>
          </a:xfrm>
          <a:prstGeom prst="rect">
            <a:avLst/>
          </a:prstGeom>
        </p:spPr>
      </p:pic>
      <p:pic>
        <p:nvPicPr>
          <p:cNvPr id="14" name="图片 13">
            <a:extLst>
              <a:ext uri="{FF2B5EF4-FFF2-40B4-BE49-F238E27FC236}">
                <a16:creationId xmlns:a16="http://schemas.microsoft.com/office/drawing/2014/main" id="{74414B0F-86B4-49A7-BAEC-70E94BCF495A}"/>
              </a:ext>
            </a:extLst>
          </p:cNvPr>
          <p:cNvPicPr>
            <a:picLocks noChangeAspect="1"/>
          </p:cNvPicPr>
          <p:nvPr/>
        </p:nvPicPr>
        <p:blipFill>
          <a:blip r:embed="rId6"/>
          <a:stretch>
            <a:fillRect/>
          </a:stretch>
        </p:blipFill>
        <p:spPr>
          <a:xfrm>
            <a:off x="8837374" y="3107811"/>
            <a:ext cx="3354122" cy="1786618"/>
          </a:xfrm>
          <a:prstGeom prst="rect">
            <a:avLst/>
          </a:prstGeom>
        </p:spPr>
      </p:pic>
      <p:sp>
        <p:nvSpPr>
          <p:cNvPr id="16" name="矩形: 圆角 15">
            <a:extLst>
              <a:ext uri="{FF2B5EF4-FFF2-40B4-BE49-F238E27FC236}">
                <a16:creationId xmlns:a16="http://schemas.microsoft.com/office/drawing/2014/main" id="{ACFE57AB-E8D9-40F0-A02E-DCFCCD2C33C2}"/>
              </a:ext>
            </a:extLst>
          </p:cNvPr>
          <p:cNvSpPr/>
          <p:nvPr/>
        </p:nvSpPr>
        <p:spPr>
          <a:xfrm>
            <a:off x="8599799" y="1975960"/>
            <a:ext cx="452486" cy="320511"/>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p>
        </p:txBody>
      </p:sp>
      <p:pic>
        <p:nvPicPr>
          <p:cNvPr id="17" name="图片 16">
            <a:extLst>
              <a:ext uri="{FF2B5EF4-FFF2-40B4-BE49-F238E27FC236}">
                <a16:creationId xmlns:a16="http://schemas.microsoft.com/office/drawing/2014/main" id="{CF1B8E39-4BC8-48FA-9704-8332658AB070}"/>
              </a:ext>
            </a:extLst>
          </p:cNvPr>
          <p:cNvPicPr>
            <a:picLocks noChangeAspect="1"/>
          </p:cNvPicPr>
          <p:nvPr/>
        </p:nvPicPr>
        <p:blipFill>
          <a:blip r:embed="rId7"/>
          <a:stretch>
            <a:fillRect/>
          </a:stretch>
        </p:blipFill>
        <p:spPr>
          <a:xfrm>
            <a:off x="6943019" y="4739147"/>
            <a:ext cx="3762375" cy="2047875"/>
          </a:xfrm>
          <a:prstGeom prst="rect">
            <a:avLst/>
          </a:prstGeom>
        </p:spPr>
      </p:pic>
      <p:pic>
        <p:nvPicPr>
          <p:cNvPr id="19" name="图片 18">
            <a:extLst>
              <a:ext uri="{FF2B5EF4-FFF2-40B4-BE49-F238E27FC236}">
                <a16:creationId xmlns:a16="http://schemas.microsoft.com/office/drawing/2014/main" id="{0B3CEC36-D514-473B-8918-B859FF0F5107}"/>
              </a:ext>
            </a:extLst>
          </p:cNvPr>
          <p:cNvPicPr>
            <a:picLocks noChangeAspect="1"/>
          </p:cNvPicPr>
          <p:nvPr/>
        </p:nvPicPr>
        <p:blipFill rotWithShape="1">
          <a:blip r:embed="rId8"/>
          <a:srcRect l="5181" t="5751" r="8352"/>
          <a:stretch/>
        </p:blipFill>
        <p:spPr>
          <a:xfrm>
            <a:off x="3474115" y="4954943"/>
            <a:ext cx="2988297" cy="1821439"/>
          </a:xfrm>
          <a:prstGeom prst="rect">
            <a:avLst/>
          </a:prstGeom>
        </p:spPr>
      </p:pic>
      <p:sp>
        <p:nvSpPr>
          <p:cNvPr id="20" name="箭头: 右 19">
            <a:extLst>
              <a:ext uri="{FF2B5EF4-FFF2-40B4-BE49-F238E27FC236}">
                <a16:creationId xmlns:a16="http://schemas.microsoft.com/office/drawing/2014/main" id="{2E7A39DB-DEA3-45B2-9308-923A5B591544}"/>
              </a:ext>
            </a:extLst>
          </p:cNvPr>
          <p:cNvSpPr/>
          <p:nvPr/>
        </p:nvSpPr>
        <p:spPr>
          <a:xfrm>
            <a:off x="2628810" y="2469823"/>
            <a:ext cx="811973" cy="637988"/>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p>
        </p:txBody>
      </p:sp>
      <p:sp>
        <p:nvSpPr>
          <p:cNvPr id="21" name="箭头: 右 20">
            <a:extLst>
              <a:ext uri="{FF2B5EF4-FFF2-40B4-BE49-F238E27FC236}">
                <a16:creationId xmlns:a16="http://schemas.microsoft.com/office/drawing/2014/main" id="{466778BC-8128-4B79-BA2A-CDEC5F36327B}"/>
              </a:ext>
            </a:extLst>
          </p:cNvPr>
          <p:cNvSpPr/>
          <p:nvPr/>
        </p:nvSpPr>
        <p:spPr>
          <a:xfrm>
            <a:off x="5663606" y="2489557"/>
            <a:ext cx="811973" cy="637988"/>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p>
        </p:txBody>
      </p:sp>
      <p:sp>
        <p:nvSpPr>
          <p:cNvPr id="22" name="箭头: 右 21">
            <a:extLst>
              <a:ext uri="{FF2B5EF4-FFF2-40B4-BE49-F238E27FC236}">
                <a16:creationId xmlns:a16="http://schemas.microsoft.com/office/drawing/2014/main" id="{38CEE7A6-44D6-458A-B575-ECA3FCBA795A}"/>
              </a:ext>
            </a:extLst>
          </p:cNvPr>
          <p:cNvSpPr/>
          <p:nvPr/>
        </p:nvSpPr>
        <p:spPr>
          <a:xfrm rot="1997962">
            <a:off x="9133987" y="2525091"/>
            <a:ext cx="811973" cy="637988"/>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p>
        </p:txBody>
      </p:sp>
      <p:sp>
        <p:nvSpPr>
          <p:cNvPr id="24" name="箭头: 虚尾 23">
            <a:extLst>
              <a:ext uri="{FF2B5EF4-FFF2-40B4-BE49-F238E27FC236}">
                <a16:creationId xmlns:a16="http://schemas.microsoft.com/office/drawing/2014/main" id="{C0571D59-D508-419B-A7E0-95E0F70F3BDA}"/>
              </a:ext>
            </a:extLst>
          </p:cNvPr>
          <p:cNvSpPr/>
          <p:nvPr/>
        </p:nvSpPr>
        <p:spPr>
          <a:xfrm rot="8438953">
            <a:off x="10335219" y="4875351"/>
            <a:ext cx="961534" cy="657421"/>
          </a:xfrm>
          <a:prstGeom prst="striped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p>
        </p:txBody>
      </p:sp>
      <p:sp>
        <p:nvSpPr>
          <p:cNvPr id="25" name="箭头: 右 24">
            <a:extLst>
              <a:ext uri="{FF2B5EF4-FFF2-40B4-BE49-F238E27FC236}">
                <a16:creationId xmlns:a16="http://schemas.microsoft.com/office/drawing/2014/main" id="{7AD05368-1E66-4B88-BC23-DE9A532D8F2D}"/>
              </a:ext>
            </a:extLst>
          </p:cNvPr>
          <p:cNvSpPr/>
          <p:nvPr/>
        </p:nvSpPr>
        <p:spPr>
          <a:xfrm rot="10800000">
            <a:off x="6482673" y="5763085"/>
            <a:ext cx="811973" cy="637988"/>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p>
        </p:txBody>
      </p:sp>
      <p:sp>
        <p:nvSpPr>
          <p:cNvPr id="26" name="箭头: 右 25">
            <a:extLst>
              <a:ext uri="{FF2B5EF4-FFF2-40B4-BE49-F238E27FC236}">
                <a16:creationId xmlns:a16="http://schemas.microsoft.com/office/drawing/2014/main" id="{EB1E1C4D-5F14-4596-ABA5-0FA009ACCEA0}"/>
              </a:ext>
            </a:extLst>
          </p:cNvPr>
          <p:cNvSpPr/>
          <p:nvPr/>
        </p:nvSpPr>
        <p:spPr>
          <a:xfrm rot="12904394">
            <a:off x="2619969" y="5546668"/>
            <a:ext cx="811973" cy="637988"/>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p>
        </p:txBody>
      </p:sp>
    </p:spTree>
    <p:extLst>
      <p:ext uri="{BB962C8B-B14F-4D97-AF65-F5344CB8AC3E}">
        <p14:creationId xmlns:p14="http://schemas.microsoft.com/office/powerpoint/2010/main" val="10668324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From Q-Table Learning to Deep Q-Learning</a:t>
            </a:r>
          </a:p>
        </p:txBody>
      </p:sp>
      <p:pic>
        <p:nvPicPr>
          <p:cNvPr id="3073" name="Picture 1" descr="C://Users/yfhuang/AppData/Local/YNote/data/easyfly.huang@gmail.com/6ad616af399f464c92ab9de1de35303b/clipboard.png"/>
          <p:cNvPicPr>
            <a:picLocks noChangeAspect="1" noChangeArrowheads="1"/>
          </p:cNvPicPr>
          <p:nvPr/>
        </p:nvPicPr>
        <p:blipFill rotWithShape="1">
          <a:blip r:embed="rId2">
            <a:extLst>
              <a:ext uri="{28A0092B-C50C-407E-A947-70E740481C1C}">
                <a14:useLocalDpi xmlns:a14="http://schemas.microsoft.com/office/drawing/2010/main" val="0"/>
              </a:ext>
            </a:extLst>
          </a:blip>
          <a:srcRect t="-1" b="-463"/>
          <a:stretch/>
        </p:blipFill>
        <p:spPr bwMode="auto">
          <a:xfrm>
            <a:off x="0" y="1609038"/>
            <a:ext cx="5978070" cy="4292141"/>
          </a:xfrm>
          <a:prstGeom prst="rect">
            <a:avLst/>
          </a:prstGeom>
          <a:noFill/>
          <a:extLst>
            <a:ext uri="{909E8E84-426E-40DD-AFC4-6F175D3DCCD1}">
              <a14:hiddenFill xmlns:a14="http://schemas.microsoft.com/office/drawing/2010/main">
                <a:solidFill>
                  <a:srgbClr val="FFFFFF"/>
                </a:solidFill>
              </a14:hiddenFill>
            </a:ext>
          </a:extLst>
        </p:spPr>
      </p:pic>
      <p:pic>
        <p:nvPicPr>
          <p:cNvPr id="4" name="图片 3">
            <a:extLst>
              <a:ext uri="{FF2B5EF4-FFF2-40B4-BE49-F238E27FC236}">
                <a16:creationId xmlns:a16="http://schemas.microsoft.com/office/drawing/2014/main" id="{3A3EF7B9-6DB6-421F-9EF4-E31A61DAA401}"/>
              </a:ext>
            </a:extLst>
          </p:cNvPr>
          <p:cNvPicPr>
            <a:picLocks noChangeAspect="1"/>
          </p:cNvPicPr>
          <p:nvPr/>
        </p:nvPicPr>
        <p:blipFill>
          <a:blip r:embed="rId3"/>
          <a:stretch>
            <a:fillRect/>
          </a:stretch>
        </p:blipFill>
        <p:spPr>
          <a:xfrm>
            <a:off x="5978070" y="3845710"/>
            <a:ext cx="6130059" cy="1970628"/>
          </a:xfrm>
          <a:prstGeom prst="rect">
            <a:avLst/>
          </a:prstGeom>
        </p:spPr>
      </p:pic>
      <p:sp>
        <p:nvSpPr>
          <p:cNvPr id="9" name="文本框 8">
            <a:extLst>
              <a:ext uri="{FF2B5EF4-FFF2-40B4-BE49-F238E27FC236}">
                <a16:creationId xmlns:a16="http://schemas.microsoft.com/office/drawing/2014/main" id="{0145EE2A-7E27-4D7F-AE56-721F1E591D2B}"/>
              </a:ext>
            </a:extLst>
          </p:cNvPr>
          <p:cNvSpPr txBox="1"/>
          <p:nvPr/>
        </p:nvSpPr>
        <p:spPr>
          <a:xfrm>
            <a:off x="6174305" y="3078914"/>
            <a:ext cx="4916731" cy="369332"/>
          </a:xfrm>
          <a:prstGeom prst="rect">
            <a:avLst/>
          </a:prstGeom>
          <a:noFill/>
        </p:spPr>
        <p:txBody>
          <a:bodyPr wrap="none" rtlCol="0">
            <a:spAutoFit/>
          </a:bodyPr>
          <a:lstStyle/>
          <a:p>
            <a:r>
              <a:rPr lang="en-US" altLang="zh-CN" dirty="0"/>
              <a:t>The network architecture that DeepMind used</a:t>
            </a:r>
            <a:endParaRPr lang="zh-CN" altLang="en-US" sz="1800" dirty="0"/>
          </a:p>
        </p:txBody>
      </p:sp>
    </p:spTree>
    <p:extLst>
      <p:ext uri="{BB962C8B-B14F-4D97-AF65-F5344CB8AC3E}">
        <p14:creationId xmlns:p14="http://schemas.microsoft.com/office/powerpoint/2010/main" val="6148512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CC990D-4F83-492C-8ECE-6CBF717D6433}"/>
              </a:ext>
            </a:extLst>
          </p:cNvPr>
          <p:cNvSpPr>
            <a:spLocks noGrp="1"/>
          </p:cNvSpPr>
          <p:nvPr>
            <p:ph type="title"/>
          </p:nvPr>
        </p:nvSpPr>
        <p:spPr/>
        <p:txBody>
          <a:bodyPr/>
          <a:lstStyle/>
          <a:p>
            <a:r>
              <a:rPr lang="en-US" altLang="zh-CN" dirty="0"/>
              <a:t>Using DQN to Play Game Flappy Bird </a:t>
            </a:r>
            <a:endParaRPr lang="zh-CN" altLang="en-US" dirty="0"/>
          </a:p>
        </p:txBody>
      </p:sp>
      <p:sp>
        <p:nvSpPr>
          <p:cNvPr id="4" name="AutoShape 2" descr="preprocess.png">
            <a:extLst>
              <a:ext uri="{FF2B5EF4-FFF2-40B4-BE49-F238E27FC236}">
                <a16:creationId xmlns:a16="http://schemas.microsoft.com/office/drawing/2014/main" id="{758403DF-D487-4600-A4E9-3D95F37AD831}"/>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 name="TextBox 4"/>
          <p:cNvSpPr txBox="1"/>
          <p:nvPr/>
        </p:nvSpPr>
        <p:spPr>
          <a:xfrm>
            <a:off x="6403236" y="6112487"/>
            <a:ext cx="5788764" cy="646331"/>
          </a:xfrm>
          <a:prstGeom prst="rect">
            <a:avLst/>
          </a:prstGeom>
          <a:noFill/>
        </p:spPr>
        <p:txBody>
          <a:bodyPr wrap="none" rtlCol="0">
            <a:spAutoFit/>
          </a:bodyPr>
          <a:lstStyle/>
          <a:p>
            <a:r>
              <a:rPr lang="en-US" i="1" dirty="0">
                <a:hlinkClick r:id="rId2"/>
              </a:rPr>
              <a:t>https://github.com/yenchenlin/DeepLearningFlappyBird</a:t>
            </a:r>
            <a:endParaRPr lang="en-US" i="1" dirty="0"/>
          </a:p>
          <a:p>
            <a:endParaRPr lang="en-US" i="1" dirty="0"/>
          </a:p>
        </p:txBody>
      </p:sp>
      <p:pic>
        <p:nvPicPr>
          <p:cNvPr id="6146" name="Picture 2" descr="Image result for flappybird 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2865665" y="1552575"/>
            <a:ext cx="4762500" cy="4057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37841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46D400F6-89F8-4C36-8682-8326ABC6A839}"/>
              </a:ext>
            </a:extLst>
          </p:cNvPr>
          <p:cNvPicPr>
            <a:picLocks noChangeAspect="1"/>
          </p:cNvPicPr>
          <p:nvPr/>
        </p:nvPicPr>
        <p:blipFill>
          <a:blip r:embed="rId2"/>
          <a:stretch>
            <a:fillRect/>
          </a:stretch>
        </p:blipFill>
        <p:spPr>
          <a:xfrm>
            <a:off x="1486677" y="0"/>
            <a:ext cx="9218645" cy="6858000"/>
          </a:xfrm>
          <a:prstGeom prst="rect">
            <a:avLst/>
          </a:prstGeom>
        </p:spPr>
      </p:pic>
    </p:spTree>
    <p:extLst>
      <p:ext uri="{BB962C8B-B14F-4D97-AF65-F5344CB8AC3E}">
        <p14:creationId xmlns:p14="http://schemas.microsoft.com/office/powerpoint/2010/main" val="20553414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CFE625A4-4D56-4251-A448-D3D4CAF25A2C}"/>
              </a:ext>
            </a:extLst>
          </p:cNvPr>
          <p:cNvPicPr>
            <a:picLocks noChangeAspect="1"/>
          </p:cNvPicPr>
          <p:nvPr/>
        </p:nvPicPr>
        <p:blipFill rotWithShape="1">
          <a:blip r:embed="rId3"/>
          <a:srcRect r="60169"/>
          <a:stretch/>
        </p:blipFill>
        <p:spPr>
          <a:xfrm>
            <a:off x="609600" y="1430899"/>
            <a:ext cx="5951076" cy="2049417"/>
          </a:xfrm>
          <a:prstGeom prst="rect">
            <a:avLst/>
          </a:prstGeom>
        </p:spPr>
      </p:pic>
      <p:graphicFrame>
        <p:nvGraphicFramePr>
          <p:cNvPr id="2" name="Object 1"/>
          <p:cNvGraphicFramePr>
            <a:graphicFrameLocks noChangeAspect="1"/>
          </p:cNvGraphicFramePr>
          <p:nvPr>
            <p:extLst>
              <p:ext uri="{D42A27DB-BD31-4B8C-83A1-F6EECF244321}">
                <p14:modId xmlns:p14="http://schemas.microsoft.com/office/powerpoint/2010/main" val="420725695"/>
              </p:ext>
            </p:extLst>
          </p:nvPr>
        </p:nvGraphicFramePr>
        <p:xfrm>
          <a:off x="6892770" y="0"/>
          <a:ext cx="5298726" cy="6858000"/>
        </p:xfrm>
        <a:graphic>
          <a:graphicData uri="http://schemas.openxmlformats.org/presentationml/2006/ole">
            <mc:AlternateContent xmlns:mc="http://schemas.openxmlformats.org/markup-compatibility/2006">
              <mc:Choice xmlns:v="urn:schemas-microsoft-com:vml" Requires="v">
                <p:oleObj spid="_x0000_s1089" name="Acrobat Document" r:id="rId4" imgW="5829257" imgH="7543568" progId="AcroExch.Document.DC">
                  <p:embed/>
                </p:oleObj>
              </mc:Choice>
              <mc:Fallback>
                <p:oleObj name="Acrobat Document" r:id="rId4" imgW="5829257" imgH="7543568" progId="AcroExch.Document.DC">
                  <p:embed/>
                  <p:pic>
                    <p:nvPicPr>
                      <p:cNvPr id="0" name=""/>
                      <p:cNvPicPr/>
                      <p:nvPr/>
                    </p:nvPicPr>
                    <p:blipFill>
                      <a:blip r:embed="rId5"/>
                      <a:stretch>
                        <a:fillRect/>
                      </a:stretch>
                    </p:blipFill>
                    <p:spPr>
                      <a:xfrm>
                        <a:off x="6892770" y="0"/>
                        <a:ext cx="5298726" cy="6858000"/>
                      </a:xfrm>
                      <a:prstGeom prst="rect">
                        <a:avLst/>
                      </a:prstGeom>
                    </p:spPr>
                  </p:pic>
                </p:oleObj>
              </mc:Fallback>
            </mc:AlternateContent>
          </a:graphicData>
        </a:graphic>
      </p:graphicFrame>
      <p:sp>
        <p:nvSpPr>
          <p:cNvPr id="3" name="Title 2"/>
          <p:cNvSpPr>
            <a:spLocks noGrp="1"/>
          </p:cNvSpPr>
          <p:nvPr>
            <p:ph type="title"/>
          </p:nvPr>
        </p:nvSpPr>
        <p:spPr/>
        <p:txBody>
          <a:bodyPr/>
          <a:lstStyle/>
          <a:p>
            <a:r>
              <a:rPr lang="en-US" altLang="zh-CN" dirty="0"/>
              <a:t>Computer can play game</a:t>
            </a:r>
            <a:endParaRPr lang="en-US" dirty="0"/>
          </a:p>
        </p:txBody>
      </p:sp>
      <p:pic>
        <p:nvPicPr>
          <p:cNvPr id="8" name="图片 3">
            <a:extLst/>
          </p:cNvPr>
          <p:cNvPicPr>
            <a:picLocks noChangeAspect="1"/>
          </p:cNvPicPr>
          <p:nvPr/>
        </p:nvPicPr>
        <p:blipFill rotWithShape="1">
          <a:blip r:embed="rId3"/>
          <a:srcRect l="59942"/>
          <a:stretch/>
        </p:blipFill>
        <p:spPr>
          <a:xfrm>
            <a:off x="583655" y="3906648"/>
            <a:ext cx="6002965" cy="2055611"/>
          </a:xfrm>
          <a:prstGeom prst="rect">
            <a:avLst/>
          </a:prstGeom>
        </p:spPr>
      </p:pic>
      <p:sp>
        <p:nvSpPr>
          <p:cNvPr id="11" name="文本框 4">
            <a:extLst/>
          </p:cNvPr>
          <p:cNvSpPr txBox="1"/>
          <p:nvPr/>
        </p:nvSpPr>
        <p:spPr>
          <a:xfrm>
            <a:off x="1938164" y="6486298"/>
            <a:ext cx="5156091" cy="369332"/>
          </a:xfrm>
          <a:prstGeom prst="rect">
            <a:avLst/>
          </a:prstGeom>
          <a:noFill/>
        </p:spPr>
        <p:txBody>
          <a:bodyPr wrap="none" rtlCol="0">
            <a:spAutoFit/>
          </a:bodyPr>
          <a:lstStyle/>
          <a:p>
            <a:r>
              <a:rPr lang="en-US" altLang="zh-CN" i="1" dirty="0"/>
              <a:t>2013, DeepMind,</a:t>
            </a:r>
            <a:r>
              <a:rPr lang="zh-CN" altLang="en-US" i="1" dirty="0"/>
              <a:t> </a:t>
            </a:r>
            <a:r>
              <a:rPr lang="en-US" altLang="zh-CN" i="1" dirty="0">
                <a:hlinkClick r:id="rId6"/>
              </a:rPr>
              <a:t>https://arxiv.org/abs/1312.5602</a:t>
            </a:r>
            <a:endParaRPr lang="en-US" altLang="zh-CN" i="1" dirty="0"/>
          </a:p>
        </p:txBody>
      </p:sp>
      <p:sp>
        <p:nvSpPr>
          <p:cNvPr id="13" name="TextBox 12"/>
          <p:cNvSpPr txBox="1"/>
          <p:nvPr/>
        </p:nvSpPr>
        <p:spPr>
          <a:xfrm>
            <a:off x="639059" y="3352650"/>
            <a:ext cx="723275" cy="369332"/>
          </a:xfrm>
          <a:prstGeom prst="rect">
            <a:avLst/>
          </a:prstGeom>
          <a:noFill/>
        </p:spPr>
        <p:txBody>
          <a:bodyPr wrap="none" rtlCol="0">
            <a:spAutoFit/>
          </a:bodyPr>
          <a:lstStyle/>
          <a:p>
            <a:r>
              <a:rPr lang="en-US" sz="1800" dirty="0"/>
              <a:t>Pong</a:t>
            </a:r>
          </a:p>
        </p:txBody>
      </p:sp>
      <p:sp>
        <p:nvSpPr>
          <p:cNvPr id="14" name="TextBox 13"/>
          <p:cNvSpPr txBox="1"/>
          <p:nvPr/>
        </p:nvSpPr>
        <p:spPr>
          <a:xfrm>
            <a:off x="3557144" y="3378151"/>
            <a:ext cx="1223412" cy="369332"/>
          </a:xfrm>
          <a:prstGeom prst="rect">
            <a:avLst/>
          </a:prstGeom>
          <a:noFill/>
        </p:spPr>
        <p:txBody>
          <a:bodyPr wrap="none" rtlCol="0">
            <a:spAutoFit/>
          </a:bodyPr>
          <a:lstStyle/>
          <a:p>
            <a:r>
              <a:rPr lang="en-US" sz="1800" dirty="0"/>
              <a:t>Break Out</a:t>
            </a:r>
          </a:p>
        </p:txBody>
      </p:sp>
      <p:sp>
        <p:nvSpPr>
          <p:cNvPr id="15" name="TextBox 14"/>
          <p:cNvSpPr txBox="1"/>
          <p:nvPr/>
        </p:nvSpPr>
        <p:spPr>
          <a:xfrm>
            <a:off x="571731" y="5899065"/>
            <a:ext cx="1274708" cy="369332"/>
          </a:xfrm>
          <a:prstGeom prst="rect">
            <a:avLst/>
          </a:prstGeom>
          <a:noFill/>
        </p:spPr>
        <p:txBody>
          <a:bodyPr wrap="none" rtlCol="0">
            <a:spAutoFit/>
          </a:bodyPr>
          <a:lstStyle/>
          <a:p>
            <a:r>
              <a:rPr lang="en-US" sz="1800" dirty="0"/>
              <a:t>Sea Quest</a:t>
            </a:r>
          </a:p>
        </p:txBody>
      </p:sp>
      <p:sp>
        <p:nvSpPr>
          <p:cNvPr id="16" name="TextBox 15"/>
          <p:cNvSpPr txBox="1"/>
          <p:nvPr/>
        </p:nvSpPr>
        <p:spPr>
          <a:xfrm>
            <a:off x="3579175" y="5943897"/>
            <a:ext cx="1402948" cy="369332"/>
          </a:xfrm>
          <a:prstGeom prst="rect">
            <a:avLst/>
          </a:prstGeom>
          <a:noFill/>
        </p:spPr>
        <p:txBody>
          <a:bodyPr wrap="none" rtlCol="0">
            <a:spAutoFit/>
          </a:bodyPr>
          <a:lstStyle/>
          <a:p>
            <a:r>
              <a:rPr lang="en-US" sz="1800" dirty="0"/>
              <a:t>Beam Rider</a:t>
            </a:r>
          </a:p>
        </p:txBody>
      </p:sp>
    </p:spTree>
    <p:extLst>
      <p:ext uri="{BB962C8B-B14F-4D97-AF65-F5344CB8AC3E}">
        <p14:creationId xmlns:p14="http://schemas.microsoft.com/office/powerpoint/2010/main" val="31362530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teach the machine to play a game?</a:t>
            </a:r>
          </a:p>
        </p:txBody>
      </p:sp>
      <p:sp>
        <p:nvSpPr>
          <p:cNvPr id="8" name="Content Placeholder 7"/>
          <p:cNvSpPr>
            <a:spLocks noGrp="1"/>
          </p:cNvSpPr>
          <p:nvPr>
            <p:ph idx="1"/>
          </p:nvPr>
        </p:nvSpPr>
        <p:spPr/>
        <p:txBody>
          <a:bodyPr/>
          <a:lstStyle/>
          <a:p>
            <a:r>
              <a:rPr lang="en-US" dirty="0"/>
              <a:t>Example: breakout (one of the Atari games)</a:t>
            </a:r>
          </a:p>
          <a:p>
            <a:r>
              <a:rPr lang="en-US" dirty="0"/>
              <a:t>Suppose you want to teach an agent (e.g., NN) to play this game</a:t>
            </a:r>
          </a:p>
          <a:p>
            <a:pPr lvl="1"/>
            <a:r>
              <a:rPr lang="en-US" dirty="0"/>
              <a:t>Supervised training (expert players play a million times)  that’s not how we learn!</a:t>
            </a:r>
          </a:p>
          <a:p>
            <a:pPr lvl="1"/>
            <a:r>
              <a:rPr lang="en-US" dirty="0"/>
              <a:t>Reinforcement Learning</a:t>
            </a:r>
          </a:p>
        </p:txBody>
      </p:sp>
      <p:pic>
        <p:nvPicPr>
          <p:cNvPr id="4" name="Picture 3"/>
          <p:cNvPicPr>
            <a:picLocks noChangeAspect="1"/>
          </p:cNvPicPr>
          <p:nvPr/>
        </p:nvPicPr>
        <p:blipFill rotWithShape="1">
          <a:blip r:embed="rId3"/>
          <a:srcRect l="20192" t="12230" r="20075" b="37373"/>
          <a:stretch/>
        </p:blipFill>
        <p:spPr>
          <a:xfrm>
            <a:off x="422988" y="3442997"/>
            <a:ext cx="6587412" cy="2099387"/>
          </a:xfrm>
          <a:prstGeom prst="rect">
            <a:avLst/>
          </a:prstGeom>
        </p:spPr>
      </p:pic>
      <p:graphicFrame>
        <p:nvGraphicFramePr>
          <p:cNvPr id="5" name="Object 4"/>
          <p:cNvGraphicFramePr>
            <a:graphicFrameLocks noChangeAspect="1"/>
          </p:cNvGraphicFramePr>
          <p:nvPr>
            <p:extLst>
              <p:ext uri="{D42A27DB-BD31-4B8C-83A1-F6EECF244321}">
                <p14:modId xmlns:p14="http://schemas.microsoft.com/office/powerpoint/2010/main" val="2985612969"/>
              </p:ext>
            </p:extLst>
          </p:nvPr>
        </p:nvGraphicFramePr>
        <p:xfrm>
          <a:off x="9865063" y="140834"/>
          <a:ext cx="1938244" cy="2547257"/>
        </p:xfrm>
        <a:graphic>
          <a:graphicData uri="http://schemas.openxmlformats.org/presentationml/2006/ole">
            <mc:AlternateContent xmlns:mc="http://schemas.openxmlformats.org/markup-compatibility/2006">
              <mc:Choice xmlns:v="urn:schemas-microsoft-com:vml" Requires="v">
                <p:oleObj spid="_x0000_s4133" name="Acrobat Document" r:id="rId4" imgW="5667198" imgH="7448344" progId="AcroExch.Document.DC">
                  <p:embed/>
                </p:oleObj>
              </mc:Choice>
              <mc:Fallback>
                <p:oleObj name="Acrobat Document" r:id="rId4" imgW="5667198" imgH="7448344" progId="AcroExch.Document.DC">
                  <p:embed/>
                  <p:pic>
                    <p:nvPicPr>
                      <p:cNvPr id="0" name=""/>
                      <p:cNvPicPr/>
                      <p:nvPr/>
                    </p:nvPicPr>
                    <p:blipFill>
                      <a:blip r:embed="rId5"/>
                      <a:stretch>
                        <a:fillRect/>
                      </a:stretch>
                    </p:blipFill>
                    <p:spPr>
                      <a:xfrm>
                        <a:off x="9865063" y="140834"/>
                        <a:ext cx="1938244" cy="2547257"/>
                      </a:xfrm>
                      <a:prstGeom prst="rect">
                        <a:avLst/>
                      </a:prstGeom>
                    </p:spPr>
                  </p:pic>
                </p:oleObj>
              </mc:Fallback>
            </mc:AlternateContent>
          </a:graphicData>
        </a:graphic>
      </p:graphicFrame>
      <p:sp>
        <p:nvSpPr>
          <p:cNvPr id="6" name="Rectangle 5"/>
          <p:cNvSpPr/>
          <p:nvPr/>
        </p:nvSpPr>
        <p:spPr>
          <a:xfrm>
            <a:off x="7068990" y="5858418"/>
            <a:ext cx="5057795" cy="646331"/>
          </a:xfrm>
          <a:prstGeom prst="rect">
            <a:avLst/>
          </a:prstGeom>
        </p:spPr>
        <p:txBody>
          <a:bodyPr wrap="none">
            <a:spAutoFit/>
          </a:bodyPr>
          <a:lstStyle/>
          <a:p>
            <a:r>
              <a:rPr lang="en-US" i="1" dirty="0"/>
              <a:t>Result of training for 24 hours using GTX 980 </a:t>
            </a:r>
            <a:r>
              <a:rPr lang="en-US" i="1" dirty="0" err="1"/>
              <a:t>ti</a:t>
            </a:r>
            <a:r>
              <a:rPr lang="en-US" i="1" dirty="0"/>
              <a:t>.</a:t>
            </a:r>
          </a:p>
          <a:p>
            <a:r>
              <a:rPr lang="en-US" i="1" dirty="0"/>
              <a:t>https://github.com/devsisters/DQN-tensorflow</a:t>
            </a:r>
          </a:p>
        </p:txBody>
      </p:sp>
      <p:pic>
        <p:nvPicPr>
          <p:cNvPr id="7" name="Picture 2" descr="best"/>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7579063" y="3206815"/>
            <a:ext cx="4572000" cy="2571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25440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a:t>Supervised learning VS reinforcement learning VS unsupervised learning</a:t>
            </a:r>
          </a:p>
        </p:txBody>
      </p:sp>
      <p:pic>
        <p:nvPicPr>
          <p:cNvPr id="4" name="Picture 3"/>
          <p:cNvPicPr>
            <a:picLocks noChangeAspect="1"/>
          </p:cNvPicPr>
          <p:nvPr/>
        </p:nvPicPr>
        <p:blipFill>
          <a:blip r:embed="rId2"/>
          <a:stretch>
            <a:fillRect/>
          </a:stretch>
        </p:blipFill>
        <p:spPr>
          <a:xfrm>
            <a:off x="386929" y="1830258"/>
            <a:ext cx="11271669" cy="3422876"/>
          </a:xfrm>
          <a:prstGeom prst="rect">
            <a:avLst/>
          </a:prstGeom>
        </p:spPr>
      </p:pic>
    </p:spTree>
    <p:extLst>
      <p:ext uri="{BB962C8B-B14F-4D97-AF65-F5344CB8AC3E}">
        <p14:creationId xmlns:p14="http://schemas.microsoft.com/office/powerpoint/2010/main" val="3119340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9DE0F7FC-E8B2-4DE9-8B9F-88EC57DDAED1}"/>
              </a:ext>
            </a:extLst>
          </p:cNvPr>
          <p:cNvSpPr txBox="1"/>
          <p:nvPr/>
        </p:nvSpPr>
        <p:spPr>
          <a:xfrm>
            <a:off x="4111690" y="6147629"/>
            <a:ext cx="7975325" cy="369332"/>
          </a:xfrm>
          <a:prstGeom prst="rect">
            <a:avLst/>
          </a:prstGeom>
          <a:noFill/>
        </p:spPr>
        <p:txBody>
          <a:bodyPr wrap="none" rtlCol="0">
            <a:spAutoFit/>
          </a:bodyPr>
          <a:lstStyle/>
          <a:p>
            <a:r>
              <a:rPr lang="en-US" altLang="zh-CN" i="1" dirty="0"/>
              <a:t>http://www.teach.cs.toronto.edu/~csc2542h/fall/material/csc2542f16_dqn.pdf</a:t>
            </a:r>
            <a:endParaRPr lang="zh-CN" altLang="en-US" i="1" dirty="0"/>
          </a:p>
        </p:txBody>
      </p:sp>
      <p:pic>
        <p:nvPicPr>
          <p:cNvPr id="5" name="图片 4">
            <a:extLst>
              <a:ext uri="{FF2B5EF4-FFF2-40B4-BE49-F238E27FC236}">
                <a16:creationId xmlns:a16="http://schemas.microsoft.com/office/drawing/2014/main" id="{ADFDBD85-9C90-4693-9C31-475980410D9D}"/>
              </a:ext>
            </a:extLst>
          </p:cNvPr>
          <p:cNvPicPr>
            <a:picLocks noChangeAspect="1"/>
          </p:cNvPicPr>
          <p:nvPr/>
        </p:nvPicPr>
        <p:blipFill>
          <a:blip r:embed="rId2"/>
          <a:stretch>
            <a:fillRect/>
          </a:stretch>
        </p:blipFill>
        <p:spPr>
          <a:xfrm>
            <a:off x="1560654" y="1576180"/>
            <a:ext cx="8467725" cy="4314825"/>
          </a:xfrm>
          <a:prstGeom prst="rect">
            <a:avLst/>
          </a:prstGeom>
        </p:spPr>
      </p:pic>
      <p:sp>
        <p:nvSpPr>
          <p:cNvPr id="2" name="Title 1"/>
          <p:cNvSpPr>
            <a:spLocks noGrp="1"/>
          </p:cNvSpPr>
          <p:nvPr>
            <p:ph type="title"/>
          </p:nvPr>
        </p:nvSpPr>
        <p:spPr/>
        <p:txBody>
          <a:bodyPr/>
          <a:lstStyle/>
          <a:p>
            <a:r>
              <a:rPr lang="en-US" dirty="0"/>
              <a:t>RL is learning from iteration</a:t>
            </a:r>
          </a:p>
        </p:txBody>
      </p:sp>
    </p:spTree>
    <p:extLst>
      <p:ext uri="{BB962C8B-B14F-4D97-AF65-F5344CB8AC3E}">
        <p14:creationId xmlns:p14="http://schemas.microsoft.com/office/powerpoint/2010/main" val="39035067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Markov Decision Process</a:t>
            </a:r>
          </a:p>
        </p:txBody>
      </p:sp>
      <p:pic>
        <p:nvPicPr>
          <p:cNvPr id="3" name="Picture 2"/>
          <p:cNvPicPr>
            <a:picLocks noChangeAspect="1"/>
          </p:cNvPicPr>
          <p:nvPr/>
        </p:nvPicPr>
        <p:blipFill>
          <a:blip r:embed="rId2"/>
          <a:stretch>
            <a:fillRect/>
          </a:stretch>
        </p:blipFill>
        <p:spPr>
          <a:xfrm>
            <a:off x="762000" y="806603"/>
            <a:ext cx="10375392" cy="5790138"/>
          </a:xfrm>
          <a:prstGeom prst="rect">
            <a:avLst/>
          </a:prstGeom>
        </p:spPr>
      </p:pic>
    </p:spTree>
    <p:extLst>
      <p:ext uri="{BB962C8B-B14F-4D97-AF65-F5344CB8AC3E}">
        <p14:creationId xmlns:p14="http://schemas.microsoft.com/office/powerpoint/2010/main" val="16506631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define a state</a:t>
            </a:r>
          </a:p>
        </p:txBody>
      </p:sp>
      <p:grpSp>
        <p:nvGrpSpPr>
          <p:cNvPr id="5" name="Group 4"/>
          <p:cNvGrpSpPr/>
          <p:nvPr/>
        </p:nvGrpSpPr>
        <p:grpSpPr>
          <a:xfrm>
            <a:off x="951723" y="842242"/>
            <a:ext cx="8837450" cy="5138782"/>
            <a:chOff x="1614196" y="1439008"/>
            <a:chExt cx="8286944" cy="4911348"/>
          </a:xfrm>
        </p:grpSpPr>
        <p:pic>
          <p:nvPicPr>
            <p:cNvPr id="3" name="Picture 2"/>
            <p:cNvPicPr>
              <a:picLocks noChangeAspect="1"/>
            </p:cNvPicPr>
            <p:nvPr/>
          </p:nvPicPr>
          <p:blipFill>
            <a:blip r:embed="rId2"/>
            <a:stretch>
              <a:fillRect/>
            </a:stretch>
          </p:blipFill>
          <p:spPr>
            <a:xfrm>
              <a:off x="1847461" y="1439008"/>
              <a:ext cx="8053679" cy="4911348"/>
            </a:xfrm>
            <a:prstGeom prst="rect">
              <a:avLst/>
            </a:prstGeom>
          </p:spPr>
        </p:pic>
        <p:sp>
          <p:nvSpPr>
            <p:cNvPr id="4" name="Rectangle 3"/>
            <p:cNvSpPr/>
            <p:nvPr/>
          </p:nvSpPr>
          <p:spPr>
            <a:xfrm>
              <a:off x="1614196" y="1520890"/>
              <a:ext cx="4786352" cy="802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grpSp>
      <p:sp>
        <p:nvSpPr>
          <p:cNvPr id="6" name="TextBox 5"/>
          <p:cNvSpPr txBox="1"/>
          <p:nvPr/>
        </p:nvSpPr>
        <p:spPr>
          <a:xfrm>
            <a:off x="1819469" y="5796358"/>
            <a:ext cx="3600088" cy="369332"/>
          </a:xfrm>
          <a:prstGeom prst="rect">
            <a:avLst/>
          </a:prstGeom>
          <a:noFill/>
        </p:spPr>
        <p:txBody>
          <a:bodyPr wrap="none" rtlCol="0">
            <a:spAutoFit/>
          </a:bodyPr>
          <a:lstStyle/>
          <a:p>
            <a:r>
              <a:rPr lang="en-US" sz="1800" b="1" dirty="0">
                <a:solidFill>
                  <a:srgbClr val="FF0000"/>
                </a:solidFill>
              </a:rPr>
              <a:t>Universal Artificial Intelligence </a:t>
            </a:r>
          </a:p>
        </p:txBody>
      </p:sp>
    </p:spTree>
    <p:extLst>
      <p:ext uri="{BB962C8B-B14F-4D97-AF65-F5344CB8AC3E}">
        <p14:creationId xmlns:p14="http://schemas.microsoft.com/office/powerpoint/2010/main" val="24094191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define a reward?</a:t>
            </a:r>
          </a:p>
        </p:txBody>
      </p:sp>
      <p:pic>
        <p:nvPicPr>
          <p:cNvPr id="3" name="Picture 2"/>
          <p:cNvPicPr>
            <a:picLocks noChangeAspect="1"/>
          </p:cNvPicPr>
          <p:nvPr/>
        </p:nvPicPr>
        <p:blipFill>
          <a:blip r:embed="rId2"/>
          <a:stretch>
            <a:fillRect/>
          </a:stretch>
        </p:blipFill>
        <p:spPr>
          <a:xfrm>
            <a:off x="1055039" y="1833368"/>
            <a:ext cx="9839325" cy="4124325"/>
          </a:xfrm>
          <a:prstGeom prst="rect">
            <a:avLst/>
          </a:prstGeom>
        </p:spPr>
      </p:pic>
      <p:pic>
        <p:nvPicPr>
          <p:cNvPr id="4" name="Picture 3"/>
          <p:cNvPicPr>
            <a:picLocks noChangeAspect="1"/>
          </p:cNvPicPr>
          <p:nvPr/>
        </p:nvPicPr>
        <p:blipFill>
          <a:blip r:embed="rId3"/>
          <a:stretch>
            <a:fillRect/>
          </a:stretch>
        </p:blipFill>
        <p:spPr>
          <a:xfrm>
            <a:off x="5847086" y="1017646"/>
            <a:ext cx="5648325" cy="1009650"/>
          </a:xfrm>
          <a:prstGeom prst="rect">
            <a:avLst/>
          </a:prstGeom>
        </p:spPr>
      </p:pic>
    </p:spTree>
    <p:extLst>
      <p:ext uri="{BB962C8B-B14F-4D97-AF65-F5344CB8AC3E}">
        <p14:creationId xmlns:p14="http://schemas.microsoft.com/office/powerpoint/2010/main" val="3018518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define an action?</a:t>
            </a:r>
          </a:p>
        </p:txBody>
      </p:sp>
      <p:pic>
        <p:nvPicPr>
          <p:cNvPr id="3" name="Picture 2"/>
          <p:cNvPicPr>
            <a:picLocks noChangeAspect="1"/>
          </p:cNvPicPr>
          <p:nvPr/>
        </p:nvPicPr>
        <p:blipFill>
          <a:blip r:embed="rId2"/>
          <a:stretch>
            <a:fillRect/>
          </a:stretch>
        </p:blipFill>
        <p:spPr>
          <a:xfrm>
            <a:off x="1014121" y="1211574"/>
            <a:ext cx="9734550" cy="4324350"/>
          </a:xfrm>
          <a:prstGeom prst="rect">
            <a:avLst/>
          </a:prstGeom>
        </p:spPr>
      </p:pic>
      <p:sp>
        <p:nvSpPr>
          <p:cNvPr id="4" name="文本框 3">
            <a:extLst>
              <a:ext uri="{FF2B5EF4-FFF2-40B4-BE49-F238E27FC236}">
                <a16:creationId xmlns:a16="http://schemas.microsoft.com/office/drawing/2014/main" id="{11DA91D8-9E91-455F-9578-72051621209C}"/>
              </a:ext>
            </a:extLst>
          </p:cNvPr>
          <p:cNvSpPr txBox="1"/>
          <p:nvPr/>
        </p:nvSpPr>
        <p:spPr>
          <a:xfrm>
            <a:off x="1272619" y="5825765"/>
            <a:ext cx="3005951" cy="369332"/>
          </a:xfrm>
          <a:prstGeom prst="rect">
            <a:avLst/>
          </a:prstGeom>
          <a:noFill/>
        </p:spPr>
        <p:txBody>
          <a:bodyPr wrap="none" rtlCol="0">
            <a:spAutoFit/>
          </a:bodyPr>
          <a:lstStyle/>
          <a:p>
            <a:r>
              <a:rPr lang="en-US" altLang="zh-CN" sz="1800" dirty="0"/>
              <a:t>Exploration VS exploitation </a:t>
            </a:r>
            <a:endParaRPr lang="zh-CN" altLang="en-US" sz="1800" dirty="0"/>
          </a:p>
        </p:txBody>
      </p:sp>
    </p:spTree>
    <p:extLst>
      <p:ext uri="{BB962C8B-B14F-4D97-AF65-F5344CB8AC3E}">
        <p14:creationId xmlns:p14="http://schemas.microsoft.com/office/powerpoint/2010/main" val="234598728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SYNOPSYS-SHAPE" val="Y"/>
</p:tagLst>
</file>

<file path=ppt/tags/tag10.xml><?xml version="1.0" encoding="utf-8"?>
<p:tagLst xmlns:a="http://schemas.openxmlformats.org/drawingml/2006/main" xmlns:r="http://schemas.openxmlformats.org/officeDocument/2006/relationships" xmlns:p="http://schemas.openxmlformats.org/presentationml/2006/main">
  <p:tag name="SYNOPSYS-SHAPE" val="Y"/>
</p:tagLst>
</file>

<file path=ppt/tags/tag11.xml><?xml version="1.0" encoding="utf-8"?>
<p:tagLst xmlns:a="http://schemas.openxmlformats.org/drawingml/2006/main" xmlns:r="http://schemas.openxmlformats.org/officeDocument/2006/relationships" xmlns:p="http://schemas.openxmlformats.org/presentationml/2006/main">
  <p:tag name="SYNOPSYS-SHAPE" val="Y"/>
</p:tagLst>
</file>

<file path=ppt/tags/tag12.xml><?xml version="1.0" encoding="utf-8"?>
<p:tagLst xmlns:a="http://schemas.openxmlformats.org/drawingml/2006/main" xmlns:r="http://schemas.openxmlformats.org/officeDocument/2006/relationships" xmlns:p="http://schemas.openxmlformats.org/presentationml/2006/main">
  <p:tag name="SYNOPSYS-SHAPE" val="Y"/>
</p:tagLst>
</file>

<file path=ppt/tags/tag13.xml><?xml version="1.0" encoding="utf-8"?>
<p:tagLst xmlns:a="http://schemas.openxmlformats.org/drawingml/2006/main" xmlns:r="http://schemas.openxmlformats.org/officeDocument/2006/relationships" xmlns:p="http://schemas.openxmlformats.org/presentationml/2006/main">
  <p:tag name="SYNOPSYS-SHAPE" val="Y"/>
</p:tagLst>
</file>

<file path=ppt/tags/tag14.xml><?xml version="1.0" encoding="utf-8"?>
<p:tagLst xmlns:a="http://schemas.openxmlformats.org/drawingml/2006/main" xmlns:r="http://schemas.openxmlformats.org/officeDocument/2006/relationships" xmlns:p="http://schemas.openxmlformats.org/presentationml/2006/main">
  <p:tag name="SYNOPSYS-SHAPE" val="Y"/>
</p:tagLst>
</file>

<file path=ppt/tags/tag15.xml><?xml version="1.0" encoding="utf-8"?>
<p:tagLst xmlns:a="http://schemas.openxmlformats.org/drawingml/2006/main" xmlns:r="http://schemas.openxmlformats.org/officeDocument/2006/relationships" xmlns:p="http://schemas.openxmlformats.org/presentationml/2006/main">
  <p:tag name="SYNOPSYS-SHAPE" val="Y"/>
</p:tagLst>
</file>

<file path=ppt/tags/tag16.xml><?xml version="1.0" encoding="utf-8"?>
<p:tagLst xmlns:a="http://schemas.openxmlformats.org/drawingml/2006/main" xmlns:r="http://schemas.openxmlformats.org/officeDocument/2006/relationships" xmlns:p="http://schemas.openxmlformats.org/presentationml/2006/main">
  <p:tag name="SYNOPSYS-SHAPE" val="Y"/>
</p:tagLst>
</file>

<file path=ppt/tags/tag17.xml><?xml version="1.0" encoding="utf-8"?>
<p:tagLst xmlns:a="http://schemas.openxmlformats.org/drawingml/2006/main" xmlns:r="http://schemas.openxmlformats.org/officeDocument/2006/relationships" xmlns:p="http://schemas.openxmlformats.org/presentationml/2006/main">
  <p:tag name="SYNOPSYS-SHAPE" val="Y"/>
</p:tagLst>
</file>

<file path=ppt/tags/tag18.xml><?xml version="1.0" encoding="utf-8"?>
<p:tagLst xmlns:a="http://schemas.openxmlformats.org/drawingml/2006/main" xmlns:r="http://schemas.openxmlformats.org/officeDocument/2006/relationships" xmlns:p="http://schemas.openxmlformats.org/presentationml/2006/main">
  <p:tag name="SYNOPSYS-SHAPE" val="Y"/>
</p:tagLst>
</file>

<file path=ppt/tags/tag19.xml><?xml version="1.0" encoding="utf-8"?>
<p:tagLst xmlns:a="http://schemas.openxmlformats.org/drawingml/2006/main" xmlns:r="http://schemas.openxmlformats.org/officeDocument/2006/relationships" xmlns:p="http://schemas.openxmlformats.org/presentationml/2006/main">
  <p:tag name="SYNOPSYS-SHAPE" val="Y"/>
</p:tagLst>
</file>

<file path=ppt/tags/tag2.xml><?xml version="1.0" encoding="utf-8"?>
<p:tagLst xmlns:a="http://schemas.openxmlformats.org/drawingml/2006/main" xmlns:r="http://schemas.openxmlformats.org/officeDocument/2006/relationships" xmlns:p="http://schemas.openxmlformats.org/presentationml/2006/main">
  <p:tag name="SYNOPSYS-SHAPE" val="Y"/>
</p:tagLst>
</file>

<file path=ppt/tags/tag20.xml><?xml version="1.0" encoding="utf-8"?>
<p:tagLst xmlns:a="http://schemas.openxmlformats.org/drawingml/2006/main" xmlns:r="http://schemas.openxmlformats.org/officeDocument/2006/relationships" xmlns:p="http://schemas.openxmlformats.org/presentationml/2006/main">
  <p:tag name="SYNOPSYS-SHAPE" val="Y"/>
</p:tagLst>
</file>

<file path=ppt/tags/tag21.xml><?xml version="1.0" encoding="utf-8"?>
<p:tagLst xmlns:a="http://schemas.openxmlformats.org/drawingml/2006/main" xmlns:r="http://schemas.openxmlformats.org/officeDocument/2006/relationships" xmlns:p="http://schemas.openxmlformats.org/presentationml/2006/main">
  <p:tag name="SYNOPSYS-SHAPE" val="Y"/>
</p:tagLst>
</file>

<file path=ppt/tags/tag22.xml><?xml version="1.0" encoding="utf-8"?>
<p:tagLst xmlns:a="http://schemas.openxmlformats.org/drawingml/2006/main" xmlns:r="http://schemas.openxmlformats.org/officeDocument/2006/relationships" xmlns:p="http://schemas.openxmlformats.org/presentationml/2006/main">
  <p:tag name="SYNOPSYS-SHAPE" val="Y"/>
</p:tagLst>
</file>

<file path=ppt/tags/tag23.xml><?xml version="1.0" encoding="utf-8"?>
<p:tagLst xmlns:a="http://schemas.openxmlformats.org/drawingml/2006/main" xmlns:r="http://schemas.openxmlformats.org/officeDocument/2006/relationships" xmlns:p="http://schemas.openxmlformats.org/presentationml/2006/main">
  <p:tag name="SYNOPSYS-SHAPE" val="Y"/>
</p:tagLst>
</file>

<file path=ppt/tags/tag24.xml><?xml version="1.0" encoding="utf-8"?>
<p:tagLst xmlns:a="http://schemas.openxmlformats.org/drawingml/2006/main" xmlns:r="http://schemas.openxmlformats.org/officeDocument/2006/relationships" xmlns:p="http://schemas.openxmlformats.org/presentationml/2006/main">
  <p:tag name="SYNOPSYS-SHAPE" val="Y"/>
</p:tagLst>
</file>

<file path=ppt/tags/tag25.xml><?xml version="1.0" encoding="utf-8"?>
<p:tagLst xmlns:a="http://schemas.openxmlformats.org/drawingml/2006/main" xmlns:r="http://schemas.openxmlformats.org/officeDocument/2006/relationships" xmlns:p="http://schemas.openxmlformats.org/presentationml/2006/main">
  <p:tag name="SYNOPSYS-SHAPE" val="Y"/>
</p:tagLst>
</file>

<file path=ppt/tags/tag26.xml><?xml version="1.0" encoding="utf-8"?>
<p:tagLst xmlns:a="http://schemas.openxmlformats.org/drawingml/2006/main" xmlns:r="http://schemas.openxmlformats.org/officeDocument/2006/relationships" xmlns:p="http://schemas.openxmlformats.org/presentationml/2006/main">
  <p:tag name="SYNOPSYS-SHAPE" val="Y"/>
</p:tagLst>
</file>

<file path=ppt/tags/tag27.xml><?xml version="1.0" encoding="utf-8"?>
<p:tagLst xmlns:a="http://schemas.openxmlformats.org/drawingml/2006/main" xmlns:r="http://schemas.openxmlformats.org/officeDocument/2006/relationships" xmlns:p="http://schemas.openxmlformats.org/presentationml/2006/main">
  <p:tag name="SYNOPSYS-SHAPE" val="Y"/>
</p:tagLst>
</file>

<file path=ppt/tags/tag28.xml><?xml version="1.0" encoding="utf-8"?>
<p:tagLst xmlns:a="http://schemas.openxmlformats.org/drawingml/2006/main" xmlns:r="http://schemas.openxmlformats.org/officeDocument/2006/relationships" xmlns:p="http://schemas.openxmlformats.org/presentationml/2006/main">
  <p:tag name="SYNOPSYS-SHAPE" val="Y"/>
</p:tagLst>
</file>

<file path=ppt/tags/tag29.xml><?xml version="1.0" encoding="utf-8"?>
<p:tagLst xmlns:a="http://schemas.openxmlformats.org/drawingml/2006/main" xmlns:r="http://schemas.openxmlformats.org/officeDocument/2006/relationships" xmlns:p="http://schemas.openxmlformats.org/presentationml/2006/main">
  <p:tag name="SYNOPSYS-SHAPE" val="Y"/>
</p:tagLst>
</file>

<file path=ppt/tags/tag3.xml><?xml version="1.0" encoding="utf-8"?>
<p:tagLst xmlns:a="http://schemas.openxmlformats.org/drawingml/2006/main" xmlns:r="http://schemas.openxmlformats.org/officeDocument/2006/relationships" xmlns:p="http://schemas.openxmlformats.org/presentationml/2006/main">
  <p:tag name="SYNOPSYS-SHAPE" val="Y"/>
</p:tagLst>
</file>

<file path=ppt/tags/tag30.xml><?xml version="1.0" encoding="utf-8"?>
<p:tagLst xmlns:a="http://schemas.openxmlformats.org/drawingml/2006/main" xmlns:r="http://schemas.openxmlformats.org/officeDocument/2006/relationships" xmlns:p="http://schemas.openxmlformats.org/presentationml/2006/main">
  <p:tag name="SYNOPSYS-SHAPE" val="Y"/>
</p:tagLst>
</file>

<file path=ppt/tags/tag31.xml><?xml version="1.0" encoding="utf-8"?>
<p:tagLst xmlns:a="http://schemas.openxmlformats.org/drawingml/2006/main" xmlns:r="http://schemas.openxmlformats.org/officeDocument/2006/relationships" xmlns:p="http://schemas.openxmlformats.org/presentationml/2006/main">
  <p:tag name="SYNOPSYS-SHAPE" val="Y"/>
</p:tagLst>
</file>

<file path=ppt/tags/tag32.xml><?xml version="1.0" encoding="utf-8"?>
<p:tagLst xmlns:a="http://schemas.openxmlformats.org/drawingml/2006/main" xmlns:r="http://schemas.openxmlformats.org/officeDocument/2006/relationships" xmlns:p="http://schemas.openxmlformats.org/presentationml/2006/main">
  <p:tag name="SYNOPSYS-SHAPE" val="Y"/>
</p:tagLst>
</file>

<file path=ppt/tags/tag33.xml><?xml version="1.0" encoding="utf-8"?>
<p:tagLst xmlns:a="http://schemas.openxmlformats.org/drawingml/2006/main" xmlns:r="http://schemas.openxmlformats.org/officeDocument/2006/relationships" xmlns:p="http://schemas.openxmlformats.org/presentationml/2006/main">
  <p:tag name="SYNOPSYS-SHAPE" val="Y"/>
</p:tagLst>
</file>

<file path=ppt/tags/tag34.xml><?xml version="1.0" encoding="utf-8"?>
<p:tagLst xmlns:a="http://schemas.openxmlformats.org/drawingml/2006/main" xmlns:r="http://schemas.openxmlformats.org/officeDocument/2006/relationships" xmlns:p="http://schemas.openxmlformats.org/presentationml/2006/main">
  <p:tag name="SYNOPSYS-SHAPE" val="Y"/>
</p:tagLst>
</file>

<file path=ppt/tags/tag35.xml><?xml version="1.0" encoding="utf-8"?>
<p:tagLst xmlns:a="http://schemas.openxmlformats.org/drawingml/2006/main" xmlns:r="http://schemas.openxmlformats.org/officeDocument/2006/relationships" xmlns:p="http://schemas.openxmlformats.org/presentationml/2006/main">
  <p:tag name="SYNOPSYS-SHAPE" val="Y"/>
</p:tagLst>
</file>

<file path=ppt/tags/tag36.xml><?xml version="1.0" encoding="utf-8"?>
<p:tagLst xmlns:a="http://schemas.openxmlformats.org/drawingml/2006/main" xmlns:r="http://schemas.openxmlformats.org/officeDocument/2006/relationships" xmlns:p="http://schemas.openxmlformats.org/presentationml/2006/main">
  <p:tag name="SYNOPSYS-SHAPE" val="Y"/>
</p:tagLst>
</file>

<file path=ppt/tags/tag37.xml><?xml version="1.0" encoding="utf-8"?>
<p:tagLst xmlns:a="http://schemas.openxmlformats.org/drawingml/2006/main" xmlns:r="http://schemas.openxmlformats.org/officeDocument/2006/relationships" xmlns:p="http://schemas.openxmlformats.org/presentationml/2006/main">
  <p:tag name="SYNOPSYS-SHAPE" val="Y"/>
</p:tagLst>
</file>

<file path=ppt/tags/tag38.xml><?xml version="1.0" encoding="utf-8"?>
<p:tagLst xmlns:a="http://schemas.openxmlformats.org/drawingml/2006/main" xmlns:r="http://schemas.openxmlformats.org/officeDocument/2006/relationships" xmlns:p="http://schemas.openxmlformats.org/presentationml/2006/main">
  <p:tag name="SYNOPSYS-SHAPE" val="Y"/>
</p:tagLst>
</file>

<file path=ppt/tags/tag39.xml><?xml version="1.0" encoding="utf-8"?>
<p:tagLst xmlns:a="http://schemas.openxmlformats.org/drawingml/2006/main" xmlns:r="http://schemas.openxmlformats.org/officeDocument/2006/relationships" xmlns:p="http://schemas.openxmlformats.org/presentationml/2006/main">
  <p:tag name="SYNOPSYS-SHAPE" val="Y"/>
</p:tagLst>
</file>

<file path=ppt/tags/tag4.xml><?xml version="1.0" encoding="utf-8"?>
<p:tagLst xmlns:a="http://schemas.openxmlformats.org/drawingml/2006/main" xmlns:r="http://schemas.openxmlformats.org/officeDocument/2006/relationships" xmlns:p="http://schemas.openxmlformats.org/presentationml/2006/main">
  <p:tag name="SYNOPSYS-SHAPE" val="Y"/>
</p:tagLst>
</file>

<file path=ppt/tags/tag40.xml><?xml version="1.0" encoding="utf-8"?>
<p:tagLst xmlns:a="http://schemas.openxmlformats.org/drawingml/2006/main" xmlns:r="http://schemas.openxmlformats.org/officeDocument/2006/relationships" xmlns:p="http://schemas.openxmlformats.org/presentationml/2006/main">
  <p:tag name="SYNOPSYS-SHAPE" val="Y"/>
</p:tagLst>
</file>

<file path=ppt/tags/tag41.xml><?xml version="1.0" encoding="utf-8"?>
<p:tagLst xmlns:a="http://schemas.openxmlformats.org/drawingml/2006/main" xmlns:r="http://schemas.openxmlformats.org/officeDocument/2006/relationships" xmlns:p="http://schemas.openxmlformats.org/presentationml/2006/main">
  <p:tag name="SYNOPSYS-SHAPE" val="Y"/>
</p:tagLst>
</file>

<file path=ppt/tags/tag42.xml><?xml version="1.0" encoding="utf-8"?>
<p:tagLst xmlns:a="http://schemas.openxmlformats.org/drawingml/2006/main" xmlns:r="http://schemas.openxmlformats.org/officeDocument/2006/relationships" xmlns:p="http://schemas.openxmlformats.org/presentationml/2006/main">
  <p:tag name="SYNOPSYS-SHAPE" val="Y"/>
</p:tagLst>
</file>

<file path=ppt/tags/tag43.xml><?xml version="1.0" encoding="utf-8"?>
<p:tagLst xmlns:a="http://schemas.openxmlformats.org/drawingml/2006/main" xmlns:r="http://schemas.openxmlformats.org/officeDocument/2006/relationships" xmlns:p="http://schemas.openxmlformats.org/presentationml/2006/main">
  <p:tag name="SYNOPSYS-SHAPE" val="Y"/>
</p:tagLst>
</file>

<file path=ppt/tags/tag44.xml><?xml version="1.0" encoding="utf-8"?>
<p:tagLst xmlns:a="http://schemas.openxmlformats.org/drawingml/2006/main" xmlns:r="http://schemas.openxmlformats.org/officeDocument/2006/relationships" xmlns:p="http://schemas.openxmlformats.org/presentationml/2006/main">
  <p:tag name="SYNOPSYS-SHAPE" val="Y"/>
</p:tagLst>
</file>

<file path=ppt/tags/tag45.xml><?xml version="1.0" encoding="utf-8"?>
<p:tagLst xmlns:a="http://schemas.openxmlformats.org/drawingml/2006/main" xmlns:r="http://schemas.openxmlformats.org/officeDocument/2006/relationships" xmlns:p="http://schemas.openxmlformats.org/presentationml/2006/main">
  <p:tag name="SYNOPSYS-SHAPE" val="Y"/>
</p:tagLst>
</file>

<file path=ppt/tags/tag46.xml><?xml version="1.0" encoding="utf-8"?>
<p:tagLst xmlns:a="http://schemas.openxmlformats.org/drawingml/2006/main" xmlns:r="http://schemas.openxmlformats.org/officeDocument/2006/relationships" xmlns:p="http://schemas.openxmlformats.org/presentationml/2006/main">
  <p:tag name="SYNOPSYS-SHAPE" val="Y"/>
</p:tagLst>
</file>

<file path=ppt/tags/tag47.xml><?xml version="1.0" encoding="utf-8"?>
<p:tagLst xmlns:a="http://schemas.openxmlformats.org/drawingml/2006/main" xmlns:r="http://schemas.openxmlformats.org/officeDocument/2006/relationships" xmlns:p="http://schemas.openxmlformats.org/presentationml/2006/main">
  <p:tag name="SYNOPSYS-SHAPE" val="Y"/>
</p:tagLst>
</file>

<file path=ppt/tags/tag48.xml><?xml version="1.0" encoding="utf-8"?>
<p:tagLst xmlns:a="http://schemas.openxmlformats.org/drawingml/2006/main" xmlns:r="http://schemas.openxmlformats.org/officeDocument/2006/relationships" xmlns:p="http://schemas.openxmlformats.org/presentationml/2006/main">
  <p:tag name="SYNOPSYS-SHAPE" val="Y"/>
</p:tagLst>
</file>

<file path=ppt/tags/tag49.xml><?xml version="1.0" encoding="utf-8"?>
<p:tagLst xmlns:a="http://schemas.openxmlformats.org/drawingml/2006/main" xmlns:r="http://schemas.openxmlformats.org/officeDocument/2006/relationships" xmlns:p="http://schemas.openxmlformats.org/presentationml/2006/main">
  <p:tag name="SYNOPSYS-SHAPE" val="Y"/>
</p:tagLst>
</file>

<file path=ppt/tags/tag5.xml><?xml version="1.0" encoding="utf-8"?>
<p:tagLst xmlns:a="http://schemas.openxmlformats.org/drawingml/2006/main" xmlns:r="http://schemas.openxmlformats.org/officeDocument/2006/relationships" xmlns:p="http://schemas.openxmlformats.org/presentationml/2006/main">
  <p:tag name="SYNOPSYS-SHAPE" val="Y"/>
</p:tagLst>
</file>

<file path=ppt/tags/tag50.xml><?xml version="1.0" encoding="utf-8"?>
<p:tagLst xmlns:a="http://schemas.openxmlformats.org/drawingml/2006/main" xmlns:r="http://schemas.openxmlformats.org/officeDocument/2006/relationships" xmlns:p="http://schemas.openxmlformats.org/presentationml/2006/main">
  <p:tag name="SYNOPSYS-SHAPE" val="Y"/>
</p:tagLst>
</file>

<file path=ppt/tags/tag51.xml><?xml version="1.0" encoding="utf-8"?>
<p:tagLst xmlns:a="http://schemas.openxmlformats.org/drawingml/2006/main" xmlns:r="http://schemas.openxmlformats.org/officeDocument/2006/relationships" xmlns:p="http://schemas.openxmlformats.org/presentationml/2006/main">
  <p:tag name="SYNOPSYS-SHAPE" val="Y"/>
</p:tagLst>
</file>

<file path=ppt/tags/tag52.xml><?xml version="1.0" encoding="utf-8"?>
<p:tagLst xmlns:a="http://schemas.openxmlformats.org/drawingml/2006/main" xmlns:r="http://schemas.openxmlformats.org/officeDocument/2006/relationships" xmlns:p="http://schemas.openxmlformats.org/presentationml/2006/main">
  <p:tag name="SYNOPSYS-SHAPE" val="Y"/>
</p:tagLst>
</file>

<file path=ppt/tags/tag53.xml><?xml version="1.0" encoding="utf-8"?>
<p:tagLst xmlns:a="http://schemas.openxmlformats.org/drawingml/2006/main" xmlns:r="http://schemas.openxmlformats.org/officeDocument/2006/relationships" xmlns:p="http://schemas.openxmlformats.org/presentationml/2006/main">
  <p:tag name="SYNOPSYS-SHAPE" val="Y"/>
</p:tagLst>
</file>

<file path=ppt/tags/tag54.xml><?xml version="1.0" encoding="utf-8"?>
<p:tagLst xmlns:a="http://schemas.openxmlformats.org/drawingml/2006/main" xmlns:r="http://schemas.openxmlformats.org/officeDocument/2006/relationships" xmlns:p="http://schemas.openxmlformats.org/presentationml/2006/main">
  <p:tag name="SYNOPSYS-SHAPE" val="Y"/>
</p:tagLst>
</file>

<file path=ppt/tags/tag55.xml><?xml version="1.0" encoding="utf-8"?>
<p:tagLst xmlns:a="http://schemas.openxmlformats.org/drawingml/2006/main" xmlns:r="http://schemas.openxmlformats.org/officeDocument/2006/relationships" xmlns:p="http://schemas.openxmlformats.org/presentationml/2006/main">
  <p:tag name="SYNOPSYS-SHAPE" val="Y"/>
</p:tagLst>
</file>

<file path=ppt/tags/tag56.xml><?xml version="1.0" encoding="utf-8"?>
<p:tagLst xmlns:a="http://schemas.openxmlformats.org/drawingml/2006/main" xmlns:r="http://schemas.openxmlformats.org/officeDocument/2006/relationships" xmlns:p="http://schemas.openxmlformats.org/presentationml/2006/main">
  <p:tag name="SYNOPSYS-SHAPE" val="Y"/>
</p:tagLst>
</file>

<file path=ppt/tags/tag57.xml><?xml version="1.0" encoding="utf-8"?>
<p:tagLst xmlns:a="http://schemas.openxmlformats.org/drawingml/2006/main" xmlns:r="http://schemas.openxmlformats.org/officeDocument/2006/relationships" xmlns:p="http://schemas.openxmlformats.org/presentationml/2006/main">
  <p:tag name="SYNOPSYS-SHAPE" val="Y"/>
</p:tagLst>
</file>

<file path=ppt/tags/tag58.xml><?xml version="1.0" encoding="utf-8"?>
<p:tagLst xmlns:a="http://schemas.openxmlformats.org/drawingml/2006/main" xmlns:r="http://schemas.openxmlformats.org/officeDocument/2006/relationships" xmlns:p="http://schemas.openxmlformats.org/presentationml/2006/main">
  <p:tag name="SYNOPSYS-SHAPE" val="Y"/>
</p:tagLst>
</file>

<file path=ppt/tags/tag59.xml><?xml version="1.0" encoding="utf-8"?>
<p:tagLst xmlns:a="http://schemas.openxmlformats.org/drawingml/2006/main" xmlns:r="http://schemas.openxmlformats.org/officeDocument/2006/relationships" xmlns:p="http://schemas.openxmlformats.org/presentationml/2006/main">
  <p:tag name="SYNOPSYS-SHAPE" val="Y"/>
</p:tagLst>
</file>

<file path=ppt/tags/tag6.xml><?xml version="1.0" encoding="utf-8"?>
<p:tagLst xmlns:a="http://schemas.openxmlformats.org/drawingml/2006/main" xmlns:r="http://schemas.openxmlformats.org/officeDocument/2006/relationships" xmlns:p="http://schemas.openxmlformats.org/presentationml/2006/main">
  <p:tag name="SYNOPSYS-TEMPLATE-001" val="12/13/2015 5:23:58 PM"/>
  <p:tag name="SYNOPSYS-SHAPE" val="Y"/>
</p:tagLst>
</file>

<file path=ppt/tags/tag60.xml><?xml version="1.0" encoding="utf-8"?>
<p:tagLst xmlns:a="http://schemas.openxmlformats.org/drawingml/2006/main" xmlns:r="http://schemas.openxmlformats.org/officeDocument/2006/relationships" xmlns:p="http://schemas.openxmlformats.org/presentationml/2006/main">
  <p:tag name="SYNOPSYS-SHAPE" val="Y"/>
</p:tagLst>
</file>

<file path=ppt/tags/tag61.xml><?xml version="1.0" encoding="utf-8"?>
<p:tagLst xmlns:a="http://schemas.openxmlformats.org/drawingml/2006/main" xmlns:r="http://schemas.openxmlformats.org/officeDocument/2006/relationships" xmlns:p="http://schemas.openxmlformats.org/presentationml/2006/main">
  <p:tag name="SYNOPSYS-SHAPE" val="Y"/>
</p:tagLst>
</file>

<file path=ppt/tags/tag62.xml><?xml version="1.0" encoding="utf-8"?>
<p:tagLst xmlns:a="http://schemas.openxmlformats.org/drawingml/2006/main" xmlns:r="http://schemas.openxmlformats.org/officeDocument/2006/relationships" xmlns:p="http://schemas.openxmlformats.org/presentationml/2006/main">
  <p:tag name="SYNOPSYS-SHAPE" val="Y"/>
</p:tagLst>
</file>

<file path=ppt/tags/tag63.xml><?xml version="1.0" encoding="utf-8"?>
<p:tagLst xmlns:a="http://schemas.openxmlformats.org/drawingml/2006/main" xmlns:r="http://schemas.openxmlformats.org/officeDocument/2006/relationships" xmlns:p="http://schemas.openxmlformats.org/presentationml/2006/main">
  <p:tag name="SYNOPSYS-SHAPE" val="Y"/>
</p:tagLst>
</file>

<file path=ppt/tags/tag64.xml><?xml version="1.0" encoding="utf-8"?>
<p:tagLst xmlns:a="http://schemas.openxmlformats.org/drawingml/2006/main" xmlns:r="http://schemas.openxmlformats.org/officeDocument/2006/relationships" xmlns:p="http://schemas.openxmlformats.org/presentationml/2006/main">
  <p:tag name="SYNOPSYS-SHAPE" val="Y"/>
</p:tagLst>
</file>

<file path=ppt/tags/tag65.xml><?xml version="1.0" encoding="utf-8"?>
<p:tagLst xmlns:a="http://schemas.openxmlformats.org/drawingml/2006/main" xmlns:r="http://schemas.openxmlformats.org/officeDocument/2006/relationships" xmlns:p="http://schemas.openxmlformats.org/presentationml/2006/main">
  <p:tag name="SYNOPSYS-SHAPE" val="Y"/>
</p:tagLst>
</file>

<file path=ppt/tags/tag66.xml><?xml version="1.0" encoding="utf-8"?>
<p:tagLst xmlns:a="http://schemas.openxmlformats.org/drawingml/2006/main" xmlns:r="http://schemas.openxmlformats.org/officeDocument/2006/relationships" xmlns:p="http://schemas.openxmlformats.org/presentationml/2006/main">
  <p:tag name="SYNOPSYS-SHAPE" val="Y"/>
</p:tagLst>
</file>

<file path=ppt/tags/tag67.xml><?xml version="1.0" encoding="utf-8"?>
<p:tagLst xmlns:a="http://schemas.openxmlformats.org/drawingml/2006/main" xmlns:r="http://schemas.openxmlformats.org/officeDocument/2006/relationships" xmlns:p="http://schemas.openxmlformats.org/presentationml/2006/main">
  <p:tag name="SYNOPSYS-SHAPE" val="Y"/>
</p:tagLst>
</file>

<file path=ppt/tags/tag68.xml><?xml version="1.0" encoding="utf-8"?>
<p:tagLst xmlns:a="http://schemas.openxmlformats.org/drawingml/2006/main" xmlns:r="http://schemas.openxmlformats.org/officeDocument/2006/relationships" xmlns:p="http://schemas.openxmlformats.org/presentationml/2006/main">
  <p:tag name="SYNOPSYS-SHAPE" val="Y"/>
</p:tagLst>
</file>

<file path=ppt/tags/tag69.xml><?xml version="1.0" encoding="utf-8"?>
<p:tagLst xmlns:a="http://schemas.openxmlformats.org/drawingml/2006/main" xmlns:r="http://schemas.openxmlformats.org/officeDocument/2006/relationships" xmlns:p="http://schemas.openxmlformats.org/presentationml/2006/main">
  <p:tag name="SYNOPSYS-SHAPE" val="Y"/>
</p:tagLst>
</file>

<file path=ppt/tags/tag7.xml><?xml version="1.0" encoding="utf-8"?>
<p:tagLst xmlns:a="http://schemas.openxmlformats.org/drawingml/2006/main" xmlns:r="http://schemas.openxmlformats.org/officeDocument/2006/relationships" xmlns:p="http://schemas.openxmlformats.org/presentationml/2006/main">
  <p:tag name="SYNOPSYS-TEMPLATE-001" val="12/19/2015 4:31:23 PM"/>
  <p:tag name="SYNOPSYS-SHAPE" val="Y"/>
</p:tagLst>
</file>

<file path=ppt/tags/tag70.xml><?xml version="1.0" encoding="utf-8"?>
<p:tagLst xmlns:a="http://schemas.openxmlformats.org/drawingml/2006/main" xmlns:r="http://schemas.openxmlformats.org/officeDocument/2006/relationships" xmlns:p="http://schemas.openxmlformats.org/presentationml/2006/main">
  <p:tag name="SYNOPSYS-SHAPE" val="Y"/>
</p:tagLst>
</file>

<file path=ppt/tags/tag71.xml><?xml version="1.0" encoding="utf-8"?>
<p:tagLst xmlns:a="http://schemas.openxmlformats.org/drawingml/2006/main" xmlns:r="http://schemas.openxmlformats.org/officeDocument/2006/relationships" xmlns:p="http://schemas.openxmlformats.org/presentationml/2006/main">
  <p:tag name="SYNOPSYS-SHAPE" val="Y"/>
</p:tagLst>
</file>

<file path=ppt/tags/tag72.xml><?xml version="1.0" encoding="utf-8"?>
<p:tagLst xmlns:a="http://schemas.openxmlformats.org/drawingml/2006/main" xmlns:r="http://schemas.openxmlformats.org/officeDocument/2006/relationships" xmlns:p="http://schemas.openxmlformats.org/presentationml/2006/main">
  <p:tag name="SYNOPSYS-SHAPE" val="Y"/>
</p:tagLst>
</file>

<file path=ppt/tags/tag73.xml><?xml version="1.0" encoding="utf-8"?>
<p:tagLst xmlns:a="http://schemas.openxmlformats.org/drawingml/2006/main" xmlns:r="http://schemas.openxmlformats.org/officeDocument/2006/relationships" xmlns:p="http://schemas.openxmlformats.org/presentationml/2006/main">
  <p:tag name="SYNOPSYS-SHAPE" val="Y"/>
</p:tagLst>
</file>

<file path=ppt/tags/tag74.xml><?xml version="1.0" encoding="utf-8"?>
<p:tagLst xmlns:a="http://schemas.openxmlformats.org/drawingml/2006/main" xmlns:r="http://schemas.openxmlformats.org/officeDocument/2006/relationships" xmlns:p="http://schemas.openxmlformats.org/presentationml/2006/main">
  <p:tag name="SYNOPSYS-SHAPE" val="Y"/>
</p:tagLst>
</file>

<file path=ppt/tags/tag75.xml><?xml version="1.0" encoding="utf-8"?>
<p:tagLst xmlns:a="http://schemas.openxmlformats.org/drawingml/2006/main" xmlns:r="http://schemas.openxmlformats.org/officeDocument/2006/relationships" xmlns:p="http://schemas.openxmlformats.org/presentationml/2006/main">
  <p:tag name="SYNOPSYS-SHAPE" val="Y"/>
</p:tagLst>
</file>

<file path=ppt/tags/tag76.xml><?xml version="1.0" encoding="utf-8"?>
<p:tagLst xmlns:a="http://schemas.openxmlformats.org/drawingml/2006/main" xmlns:r="http://schemas.openxmlformats.org/officeDocument/2006/relationships" xmlns:p="http://schemas.openxmlformats.org/presentationml/2006/main">
  <p:tag name="SYNOPSYS-SHAPE" val="Y"/>
</p:tagLst>
</file>

<file path=ppt/tags/tag77.xml><?xml version="1.0" encoding="utf-8"?>
<p:tagLst xmlns:a="http://schemas.openxmlformats.org/drawingml/2006/main" xmlns:r="http://schemas.openxmlformats.org/officeDocument/2006/relationships" xmlns:p="http://schemas.openxmlformats.org/presentationml/2006/main">
  <p:tag name="SYNOPSYS-SHAPE" val="Y"/>
</p:tagLst>
</file>

<file path=ppt/tags/tag78.xml><?xml version="1.0" encoding="utf-8"?>
<p:tagLst xmlns:a="http://schemas.openxmlformats.org/drawingml/2006/main" xmlns:r="http://schemas.openxmlformats.org/officeDocument/2006/relationships" xmlns:p="http://schemas.openxmlformats.org/presentationml/2006/main">
  <p:tag name="SYNOPSYS-SHAPE" val="Y"/>
</p:tagLst>
</file>

<file path=ppt/tags/tag8.xml><?xml version="1.0" encoding="utf-8"?>
<p:tagLst xmlns:a="http://schemas.openxmlformats.org/drawingml/2006/main" xmlns:r="http://schemas.openxmlformats.org/officeDocument/2006/relationships" xmlns:p="http://schemas.openxmlformats.org/presentationml/2006/main">
  <p:tag name="SYNOPSYS-TEMPLATE-001" val="12/24/2015 3:32:09 PM"/>
  <p:tag name="SYNOPSYS-SHAPE" val="Y"/>
</p:tagLst>
</file>

<file path=ppt/tags/tag9.xml><?xml version="1.0" encoding="utf-8"?>
<p:tagLst xmlns:a="http://schemas.openxmlformats.org/drawingml/2006/main" xmlns:r="http://schemas.openxmlformats.org/officeDocument/2006/relationships" xmlns:p="http://schemas.openxmlformats.org/presentationml/2006/main">
  <p:tag name="SYNOPSYS-TEMPLATE-001" val="1/6/2016 2:39:37 PM"/>
</p:tagLst>
</file>

<file path=ppt/theme/theme1.xml><?xml version="1.0" encoding="utf-8"?>
<a:theme xmlns:a="http://schemas.openxmlformats.org/drawingml/2006/main" name="Default Theme">
  <a:themeElements>
    <a:clrScheme name="Default Theme">
      <a:dk1>
        <a:sysClr val="windowText" lastClr="000000"/>
      </a:dk1>
      <a:lt1>
        <a:sysClr val="window" lastClr="FFFFFF"/>
      </a:lt1>
      <a:dk2>
        <a:srgbClr val="000000"/>
      </a:dk2>
      <a:lt2>
        <a:srgbClr val="FFFFFF"/>
      </a:lt2>
      <a:accent1>
        <a:srgbClr val="4F2683"/>
      </a:accent1>
      <a:accent2>
        <a:srgbClr val="F69008"/>
      </a:accent2>
      <a:accent3>
        <a:srgbClr val="46AA42"/>
      </a:accent3>
      <a:accent4>
        <a:srgbClr val="C41300"/>
      </a:accent4>
      <a:accent5>
        <a:srgbClr val="BCBCBC"/>
      </a:accent5>
      <a:accent6>
        <a:srgbClr val="0072AC"/>
      </a:accent6>
      <a:hlink>
        <a:srgbClr val="0000FF"/>
      </a:hlink>
      <a:folHlink>
        <a:srgbClr val="800080"/>
      </a:folHlink>
    </a:clrScheme>
    <a:fontScheme name="Default Theme">
      <a:majorFont>
        <a:latin typeface="Arial" panose="020B0604020202020204"/>
        <a:ea typeface=""/>
        <a:cs typeface=""/>
        <a:font script="Jpan" typeface="メイリオ"/>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メイリオ"/>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efault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sz="1800" dirty="0"/>
        </a:defPPr>
      </a:lstStyle>
      <a:style>
        <a:lnRef idx="2">
          <a:schemeClr val="accent1">
            <a:shade val="50000"/>
          </a:schemeClr>
        </a:lnRef>
        <a:fillRef idx="1">
          <a:schemeClr val="accent1"/>
        </a:fillRef>
        <a:effectRef idx="0">
          <a:schemeClr val="accent1"/>
        </a:effectRef>
        <a:fontRef idx="minor">
          <a:schemeClr val="lt1"/>
        </a:fontRef>
      </a:style>
    </a:spDef>
    <a:lnDef>
      <a:spPr>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800" dirty="0"/>
        </a:defPPr>
      </a:lstStyle>
    </a:txDef>
  </a:objectDefaults>
  <a:extraClrSchemeLst/>
  <a:extLst>
    <a:ext uri="{05A4C25C-085E-4340-85A3-A5531E510DB2}">
      <thm15:themeFamily xmlns:thm15="http://schemas.microsoft.com/office/thememl/2012/main" name="Default Theme" id="{6D1F9C5A-2AEA-433E-9F31-B7D4577B66E9}" vid="{EBCC1F61-21FD-4864-9BE9-BDE6511C7A94}"/>
    </a:ext>
  </a:extLst>
</a:theme>
</file>

<file path=docProps/app.xml><?xml version="1.0" encoding="utf-8"?>
<Properties xmlns="http://schemas.openxmlformats.org/officeDocument/2006/extended-properties" xmlns:vt="http://schemas.openxmlformats.org/officeDocument/2006/docPropsVTypes">
  <Template>Default Theme</Template>
  <TotalTime>1157</TotalTime>
  <Words>218</Words>
  <Application>Microsoft Office PowerPoint</Application>
  <PresentationFormat>宽屏</PresentationFormat>
  <Paragraphs>33</Paragraphs>
  <Slides>16</Slides>
  <Notes>0</Notes>
  <HiddenSlides>0</HiddenSlides>
  <MMClips>0</MMClips>
  <ScaleCrop>false</ScaleCrop>
  <HeadingPairs>
    <vt:vector size="8" baseType="variant">
      <vt:variant>
        <vt:lpstr>已用的字体</vt:lpstr>
      </vt:variant>
      <vt:variant>
        <vt:i4>2</vt:i4>
      </vt:variant>
      <vt:variant>
        <vt:lpstr>主题</vt:lpstr>
      </vt:variant>
      <vt:variant>
        <vt:i4>1</vt:i4>
      </vt:variant>
      <vt:variant>
        <vt:lpstr>嵌入 OLE 服务器</vt:lpstr>
      </vt:variant>
      <vt:variant>
        <vt:i4>1</vt:i4>
      </vt:variant>
      <vt:variant>
        <vt:lpstr>幻灯片标题</vt:lpstr>
      </vt:variant>
      <vt:variant>
        <vt:i4>16</vt:i4>
      </vt:variant>
    </vt:vector>
  </HeadingPairs>
  <TitlesOfParts>
    <vt:vector size="20" baseType="lpstr">
      <vt:lpstr>黑体</vt:lpstr>
      <vt:lpstr>Arial</vt:lpstr>
      <vt:lpstr>Default Theme</vt:lpstr>
      <vt:lpstr>Acrobat Document</vt:lpstr>
      <vt:lpstr>Deep Learning: -- Reinforcement Learning for strategy selection</vt:lpstr>
      <vt:lpstr>Computer can play game</vt:lpstr>
      <vt:lpstr>How to teach the machine to play a game?</vt:lpstr>
      <vt:lpstr>Supervised learning VS reinforcement learning VS unsupervised learning</vt:lpstr>
      <vt:lpstr>RL is learning from iteration</vt:lpstr>
      <vt:lpstr>Markov Decision Process</vt:lpstr>
      <vt:lpstr>How to define a state</vt:lpstr>
      <vt:lpstr>How to define a reward?</vt:lpstr>
      <vt:lpstr>How to define an action?</vt:lpstr>
      <vt:lpstr>Q Learning and BellMan Equation</vt:lpstr>
      <vt:lpstr>Q-Table Learning</vt:lpstr>
      <vt:lpstr>Build R-table</vt:lpstr>
      <vt:lpstr>Update Q tablee</vt:lpstr>
      <vt:lpstr>From Q-Table Learning to Deep Q-Learning</vt:lpstr>
      <vt:lpstr>Using DQN to Play Game Flappy Bird </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Yifei Huang</dc:creator>
  <cp:lastModifiedBy>echokyz@163.com</cp:lastModifiedBy>
  <cp:revision>55</cp:revision>
  <dcterms:created xsi:type="dcterms:W3CDTF">2017-07-31T09:09:05Z</dcterms:created>
  <dcterms:modified xsi:type="dcterms:W3CDTF">2017-08-09T13:22:40Z</dcterms:modified>
</cp:coreProperties>
</file>